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4"/>
    <p:sldMasterId id="2147483715" r:id="rId5"/>
    <p:sldMasterId id="2147483700" r:id="rId6"/>
  </p:sldMasterIdLst>
  <p:notesMasterIdLst>
    <p:notesMasterId r:id="rId27"/>
  </p:notesMasterIdLst>
  <p:sldIdLst>
    <p:sldId id="311" r:id="rId7"/>
    <p:sldId id="338" r:id="rId8"/>
    <p:sldId id="339" r:id="rId9"/>
    <p:sldId id="340" r:id="rId10"/>
    <p:sldId id="341" r:id="rId11"/>
    <p:sldId id="342" r:id="rId12"/>
    <p:sldId id="343" r:id="rId13"/>
    <p:sldId id="265" r:id="rId14"/>
    <p:sldId id="319" r:id="rId15"/>
    <p:sldId id="279" r:id="rId16"/>
    <p:sldId id="357" r:id="rId17"/>
    <p:sldId id="358" r:id="rId18"/>
    <p:sldId id="296" r:id="rId19"/>
    <p:sldId id="297" r:id="rId20"/>
    <p:sldId id="362" r:id="rId21"/>
    <p:sldId id="315" r:id="rId22"/>
    <p:sldId id="316" r:id="rId23"/>
    <p:sldId id="317" r:id="rId24"/>
    <p:sldId id="312" r:id="rId25"/>
    <p:sldId id="30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088"/>
    <a:srgbClr val="00BED5"/>
    <a:srgbClr val="626262"/>
    <a:srgbClr val="F08900"/>
    <a:srgbClr val="FF6900"/>
    <a:srgbClr val="1E5DF8"/>
    <a:srgbClr val="FFFFFF"/>
    <a:srgbClr val="C13D33"/>
    <a:srgbClr val="E94D36"/>
    <a:srgbClr val="BE2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A8B6B7-24CE-4DB4-8B38-052EBFA4A65D}" v="280" dt="2024-03-19T16:48:58.0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9" autoAdjust="0"/>
    <p:restoredTop sz="96327" autoAdjust="0"/>
  </p:normalViewPr>
  <p:slideViewPr>
    <p:cSldViewPr snapToGrid="0" snapToObjects="1">
      <p:cViewPr varScale="1">
        <p:scale>
          <a:sx n="123" d="100"/>
          <a:sy n="123" d="100"/>
        </p:scale>
        <p:origin x="640" y="192"/>
      </p:cViewPr>
      <p:guideLst>
        <p:guide orient="horz" pos="323"/>
        <p:guide pos="325"/>
        <p:guide pos="7355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nzuela-Salazar, Tristan (STFC,RAL,RALSP)" userId="5ccecb67-8776-4f9b-99a1-e1abbcb8c4b1" providerId="ADAL" clId="{F9A8B6B7-24CE-4DB4-8B38-052EBFA4A65D}"/>
    <pc:docChg chg="undo custSel addSld delSld modSld modMainMaster">
      <pc:chgData name="Valenzuela-Salazar, Tristan (STFC,RAL,RALSP)" userId="5ccecb67-8776-4f9b-99a1-e1abbcb8c4b1" providerId="ADAL" clId="{F9A8B6B7-24CE-4DB4-8B38-052EBFA4A65D}" dt="2024-03-19T16:49:36.589" v="820" actId="47"/>
      <pc:docMkLst>
        <pc:docMk/>
      </pc:docMkLst>
      <pc:sldChg chg="add del">
        <pc:chgData name="Valenzuela-Salazar, Tristan (STFC,RAL,RALSP)" userId="5ccecb67-8776-4f9b-99a1-e1abbcb8c4b1" providerId="ADAL" clId="{F9A8B6B7-24CE-4DB4-8B38-052EBFA4A65D}" dt="2024-03-18T19:53:39.896" v="467" actId="47"/>
        <pc:sldMkLst>
          <pc:docMk/>
          <pc:sldMk cId="262722184" sldId="262"/>
        </pc:sldMkLst>
      </pc:sldChg>
      <pc:sldChg chg="modSp add mod">
        <pc:chgData name="Valenzuela-Salazar, Tristan (STFC,RAL,RALSP)" userId="5ccecb67-8776-4f9b-99a1-e1abbcb8c4b1" providerId="ADAL" clId="{F9A8B6B7-24CE-4DB4-8B38-052EBFA4A65D}" dt="2024-03-18T19:45:42.803" v="447" actId="1076"/>
        <pc:sldMkLst>
          <pc:docMk/>
          <pc:sldMk cId="4247640134" sldId="265"/>
        </pc:sldMkLst>
        <pc:spChg chg="mod">
          <ac:chgData name="Valenzuela-Salazar, Tristan (STFC,RAL,RALSP)" userId="5ccecb67-8776-4f9b-99a1-e1abbcb8c4b1" providerId="ADAL" clId="{F9A8B6B7-24CE-4DB4-8B38-052EBFA4A65D}" dt="2024-03-18T19:45:42.803" v="447" actId="1076"/>
          <ac:spMkLst>
            <pc:docMk/>
            <pc:sldMk cId="4247640134" sldId="265"/>
            <ac:spMk id="18460" creationId="{00000000-0000-0000-0000-000000000000}"/>
          </ac:spMkLst>
        </pc:spChg>
        <pc:spChg chg="mod">
          <ac:chgData name="Valenzuela-Salazar, Tristan (STFC,RAL,RALSP)" userId="5ccecb67-8776-4f9b-99a1-e1abbcb8c4b1" providerId="ADAL" clId="{F9A8B6B7-24CE-4DB4-8B38-052EBFA4A65D}" dt="2024-03-18T19:44:38.551" v="446" actId="1035"/>
          <ac:spMkLst>
            <pc:docMk/>
            <pc:sldMk cId="4247640134" sldId="265"/>
            <ac:spMk id="35843" creationId="{00000000-0000-0000-0000-000000000000}"/>
          </ac:spMkLst>
        </pc:spChg>
      </pc:sldChg>
      <pc:sldChg chg="modSp add mod">
        <pc:chgData name="Valenzuela-Salazar, Tristan (STFC,RAL,RALSP)" userId="5ccecb67-8776-4f9b-99a1-e1abbcb8c4b1" providerId="ADAL" clId="{F9A8B6B7-24CE-4DB4-8B38-052EBFA4A65D}" dt="2024-03-18T19:53:03.310" v="463" actId="1038"/>
        <pc:sldMkLst>
          <pc:docMk/>
          <pc:sldMk cId="3227658163" sldId="279"/>
        </pc:sldMkLst>
        <pc:spChg chg="mod">
          <ac:chgData name="Valenzuela-Salazar, Tristan (STFC,RAL,RALSP)" userId="5ccecb67-8776-4f9b-99a1-e1abbcb8c4b1" providerId="ADAL" clId="{F9A8B6B7-24CE-4DB4-8B38-052EBFA4A65D}" dt="2024-03-18T19:53:03.310" v="463" actId="1038"/>
          <ac:spMkLst>
            <pc:docMk/>
            <pc:sldMk cId="3227658163" sldId="279"/>
            <ac:spMk id="45058" creationId="{00000000-0000-0000-0000-000000000000}"/>
          </ac:spMkLst>
        </pc:spChg>
      </pc:sldChg>
      <pc:sldChg chg="modSp add mod">
        <pc:chgData name="Valenzuela-Salazar, Tristan (STFC,RAL,RALSP)" userId="5ccecb67-8776-4f9b-99a1-e1abbcb8c4b1" providerId="ADAL" clId="{F9A8B6B7-24CE-4DB4-8B38-052EBFA4A65D}" dt="2024-03-18T20:03:46.457" v="617" actId="1035"/>
        <pc:sldMkLst>
          <pc:docMk/>
          <pc:sldMk cId="2635571391" sldId="296"/>
        </pc:sldMkLst>
        <pc:spChg chg="mod">
          <ac:chgData name="Valenzuela-Salazar, Tristan (STFC,RAL,RALSP)" userId="5ccecb67-8776-4f9b-99a1-e1abbcb8c4b1" providerId="ADAL" clId="{F9A8B6B7-24CE-4DB4-8B38-052EBFA4A65D}" dt="2024-03-18T20:03:46.457" v="617" actId="1035"/>
          <ac:spMkLst>
            <pc:docMk/>
            <pc:sldMk cId="2635571391" sldId="296"/>
            <ac:spMk id="52226" creationId="{00000000-0000-0000-0000-000000000000}"/>
          </ac:spMkLst>
        </pc:spChg>
      </pc:sldChg>
      <pc:sldChg chg="addSp delSp modSp add mod">
        <pc:chgData name="Valenzuela-Salazar, Tristan (STFC,RAL,RALSP)" userId="5ccecb67-8776-4f9b-99a1-e1abbcb8c4b1" providerId="ADAL" clId="{F9A8B6B7-24CE-4DB4-8B38-052EBFA4A65D}" dt="2024-03-18T20:04:56.700" v="619" actId="1076"/>
        <pc:sldMkLst>
          <pc:docMk/>
          <pc:sldMk cId="2291602156" sldId="297"/>
        </pc:sldMkLst>
        <pc:spChg chg="add del mod">
          <ac:chgData name="Valenzuela-Salazar, Tristan (STFC,RAL,RALSP)" userId="5ccecb67-8776-4f9b-99a1-e1abbcb8c4b1" providerId="ADAL" clId="{F9A8B6B7-24CE-4DB4-8B38-052EBFA4A65D}" dt="2024-03-18T20:03:25.266" v="583" actId="478"/>
          <ac:spMkLst>
            <pc:docMk/>
            <pc:sldMk cId="2291602156" sldId="297"/>
            <ac:spMk id="3" creationId="{54E4F1E5-76D1-45AE-98D0-4F19061214AD}"/>
          </ac:spMkLst>
        </pc:spChg>
        <pc:spChg chg="add mod">
          <ac:chgData name="Valenzuela-Salazar, Tristan (STFC,RAL,RALSP)" userId="5ccecb67-8776-4f9b-99a1-e1abbcb8c4b1" providerId="ADAL" clId="{F9A8B6B7-24CE-4DB4-8B38-052EBFA4A65D}" dt="2024-03-18T20:03:52.526" v="618"/>
          <ac:spMkLst>
            <pc:docMk/>
            <pc:sldMk cId="2291602156" sldId="297"/>
            <ac:spMk id="4" creationId="{61E0EF18-A12B-2AC8-293F-6C5B36C1FA3B}"/>
          </ac:spMkLst>
        </pc:spChg>
        <pc:spChg chg="del">
          <ac:chgData name="Valenzuela-Salazar, Tristan (STFC,RAL,RALSP)" userId="5ccecb67-8776-4f9b-99a1-e1abbcb8c4b1" providerId="ADAL" clId="{F9A8B6B7-24CE-4DB4-8B38-052EBFA4A65D}" dt="2024-03-18T20:03:21.131" v="582" actId="478"/>
          <ac:spMkLst>
            <pc:docMk/>
            <pc:sldMk cId="2291602156" sldId="297"/>
            <ac:spMk id="53250" creationId="{00000000-0000-0000-0000-000000000000}"/>
          </ac:spMkLst>
        </pc:spChg>
        <pc:spChg chg="mod">
          <ac:chgData name="Valenzuela-Salazar, Tristan (STFC,RAL,RALSP)" userId="5ccecb67-8776-4f9b-99a1-e1abbcb8c4b1" providerId="ADAL" clId="{F9A8B6B7-24CE-4DB4-8B38-052EBFA4A65D}" dt="2024-03-18T20:04:56.700" v="619" actId="1076"/>
          <ac:spMkLst>
            <pc:docMk/>
            <pc:sldMk cId="2291602156" sldId="297"/>
            <ac:spMk id="53253" creationId="{00000000-0000-0000-0000-000000000000}"/>
          </ac:spMkLst>
        </pc:spChg>
      </pc:sldChg>
      <pc:sldChg chg="addSp modSp add mod">
        <pc:chgData name="Valenzuela-Salazar, Tristan (STFC,RAL,RALSP)" userId="5ccecb67-8776-4f9b-99a1-e1abbcb8c4b1" providerId="ADAL" clId="{F9A8B6B7-24CE-4DB4-8B38-052EBFA4A65D}" dt="2024-03-18T20:09:19.354" v="691" actId="1076"/>
        <pc:sldMkLst>
          <pc:docMk/>
          <pc:sldMk cId="3059765485" sldId="312"/>
        </pc:sldMkLst>
        <pc:spChg chg="add mod">
          <ac:chgData name="Valenzuela-Salazar, Tristan (STFC,RAL,RALSP)" userId="5ccecb67-8776-4f9b-99a1-e1abbcb8c4b1" providerId="ADAL" clId="{F9A8B6B7-24CE-4DB4-8B38-052EBFA4A65D}" dt="2024-03-18T20:09:19.354" v="691" actId="1076"/>
          <ac:spMkLst>
            <pc:docMk/>
            <pc:sldMk cId="3059765485" sldId="312"/>
            <ac:spMk id="3" creationId="{3F90D124-69D3-D3F9-91F5-336D9C89EDD4}"/>
          </ac:spMkLst>
        </pc:spChg>
      </pc:sldChg>
      <pc:sldChg chg="addSp delSp modSp add mod modAnim">
        <pc:chgData name="Valenzuela-Salazar, Tristan (STFC,RAL,RALSP)" userId="5ccecb67-8776-4f9b-99a1-e1abbcb8c4b1" providerId="ADAL" clId="{F9A8B6B7-24CE-4DB4-8B38-052EBFA4A65D}" dt="2024-03-19T10:12:17.995" v="729"/>
        <pc:sldMkLst>
          <pc:docMk/>
          <pc:sldMk cId="1690158865" sldId="315"/>
        </pc:sldMkLst>
        <pc:spChg chg="add del mod">
          <ac:chgData name="Valenzuela-Salazar, Tristan (STFC,RAL,RALSP)" userId="5ccecb67-8776-4f9b-99a1-e1abbcb8c4b1" providerId="ADAL" clId="{F9A8B6B7-24CE-4DB4-8B38-052EBFA4A65D}" dt="2024-03-19T10:12:15.590" v="728" actId="478"/>
          <ac:spMkLst>
            <pc:docMk/>
            <pc:sldMk cId="1690158865" sldId="315"/>
            <ac:spMk id="4" creationId="{18BACE73-1A70-1036-4BA4-CF70BDB94152}"/>
          </ac:spMkLst>
        </pc:spChg>
        <pc:spChg chg="add mod">
          <ac:chgData name="Valenzuela-Salazar, Tristan (STFC,RAL,RALSP)" userId="5ccecb67-8776-4f9b-99a1-e1abbcb8c4b1" providerId="ADAL" clId="{F9A8B6B7-24CE-4DB4-8B38-052EBFA4A65D}" dt="2024-03-19T10:12:17.995" v="729"/>
          <ac:spMkLst>
            <pc:docMk/>
            <pc:sldMk cId="1690158865" sldId="315"/>
            <ac:spMk id="8" creationId="{722A4698-D9E4-0FCF-D75A-FFF07B79CD86}"/>
          </ac:spMkLst>
        </pc:spChg>
        <pc:spChg chg="del">
          <ac:chgData name="Valenzuela-Salazar, Tristan (STFC,RAL,RALSP)" userId="5ccecb67-8776-4f9b-99a1-e1abbcb8c4b1" providerId="ADAL" clId="{F9A8B6B7-24CE-4DB4-8B38-052EBFA4A65D}" dt="2024-03-18T20:07:36.175" v="666" actId="478"/>
          <ac:spMkLst>
            <pc:docMk/>
            <pc:sldMk cId="1690158865" sldId="315"/>
            <ac:spMk id="9" creationId="{DE67786B-8CF6-7140-A9BE-F2F0A0F1F7F0}"/>
          </ac:spMkLst>
        </pc:spChg>
      </pc:sldChg>
      <pc:sldChg chg="addSp delSp modSp add mod modAnim">
        <pc:chgData name="Valenzuela-Salazar, Tristan (STFC,RAL,RALSP)" userId="5ccecb67-8776-4f9b-99a1-e1abbcb8c4b1" providerId="ADAL" clId="{F9A8B6B7-24CE-4DB4-8B38-052EBFA4A65D}" dt="2024-03-19T10:12:31.899" v="733" actId="1035"/>
        <pc:sldMkLst>
          <pc:docMk/>
          <pc:sldMk cId="879022769" sldId="316"/>
        </pc:sldMkLst>
        <pc:spChg chg="add del mod">
          <ac:chgData name="Valenzuela-Salazar, Tristan (STFC,RAL,RALSP)" userId="5ccecb67-8776-4f9b-99a1-e1abbcb8c4b1" providerId="ADAL" clId="{F9A8B6B7-24CE-4DB4-8B38-052EBFA4A65D}" dt="2024-03-19T10:12:29.598" v="730" actId="478"/>
          <ac:spMkLst>
            <pc:docMk/>
            <pc:sldMk cId="879022769" sldId="316"/>
            <ac:spMk id="5" creationId="{839F33F8-836E-32B1-6173-68414D895FB3}"/>
          </ac:spMkLst>
        </pc:spChg>
        <pc:spChg chg="add mod">
          <ac:chgData name="Valenzuela-Salazar, Tristan (STFC,RAL,RALSP)" userId="5ccecb67-8776-4f9b-99a1-e1abbcb8c4b1" providerId="ADAL" clId="{F9A8B6B7-24CE-4DB4-8B38-052EBFA4A65D}" dt="2024-03-19T10:12:31.899" v="733" actId="1035"/>
          <ac:spMkLst>
            <pc:docMk/>
            <pc:sldMk cId="879022769" sldId="316"/>
            <ac:spMk id="9" creationId="{8B2AEBE9-5F34-E546-732C-867BFE7C7275}"/>
          </ac:spMkLst>
        </pc:spChg>
        <pc:spChg chg="del">
          <ac:chgData name="Valenzuela-Salazar, Tristan (STFC,RAL,RALSP)" userId="5ccecb67-8776-4f9b-99a1-e1abbcb8c4b1" providerId="ADAL" clId="{F9A8B6B7-24CE-4DB4-8B38-052EBFA4A65D}" dt="2024-03-18T20:07:40.337" v="668" actId="478"/>
          <ac:spMkLst>
            <pc:docMk/>
            <pc:sldMk cId="879022769" sldId="316"/>
            <ac:spMk id="9" creationId="{DE67786B-8CF6-7140-A9BE-F2F0A0F1F7F0}"/>
          </ac:spMkLst>
        </pc:spChg>
        <pc:spChg chg="add mod">
          <ac:chgData name="Valenzuela-Salazar, Tristan (STFC,RAL,RALSP)" userId="5ccecb67-8776-4f9b-99a1-e1abbcb8c4b1" providerId="ADAL" clId="{F9A8B6B7-24CE-4DB4-8B38-052EBFA4A65D}" dt="2024-03-18T20:09:44.055" v="692"/>
          <ac:spMkLst>
            <pc:docMk/>
            <pc:sldMk cId="879022769" sldId="316"/>
            <ac:spMk id="10" creationId="{5A9BAD55-6243-5944-1CAD-D50561F99262}"/>
          </ac:spMkLst>
        </pc:spChg>
      </pc:sldChg>
      <pc:sldChg chg="addSp delSp modSp add mod modAnim">
        <pc:chgData name="Valenzuela-Salazar, Tristan (STFC,RAL,RALSP)" userId="5ccecb67-8776-4f9b-99a1-e1abbcb8c4b1" providerId="ADAL" clId="{F9A8B6B7-24CE-4DB4-8B38-052EBFA4A65D}" dt="2024-03-19T10:12:36.850" v="735"/>
        <pc:sldMkLst>
          <pc:docMk/>
          <pc:sldMk cId="4240976991" sldId="317"/>
        </pc:sldMkLst>
        <pc:spChg chg="add mod">
          <ac:chgData name="Valenzuela-Salazar, Tristan (STFC,RAL,RALSP)" userId="5ccecb67-8776-4f9b-99a1-e1abbcb8c4b1" providerId="ADAL" clId="{F9A8B6B7-24CE-4DB4-8B38-052EBFA4A65D}" dt="2024-03-19T10:12:36.850" v="735"/>
          <ac:spMkLst>
            <pc:docMk/>
            <pc:sldMk cId="4240976991" sldId="317"/>
            <ac:spMk id="9" creationId="{6EF79D07-6C21-4E7A-3015-E4B99F265C5A}"/>
          </ac:spMkLst>
        </pc:spChg>
        <pc:spChg chg="del">
          <ac:chgData name="Valenzuela-Salazar, Tristan (STFC,RAL,RALSP)" userId="5ccecb67-8776-4f9b-99a1-e1abbcb8c4b1" providerId="ADAL" clId="{F9A8B6B7-24CE-4DB4-8B38-052EBFA4A65D}" dt="2024-03-18T20:07:44.262" v="670" actId="478"/>
          <ac:spMkLst>
            <pc:docMk/>
            <pc:sldMk cId="4240976991" sldId="317"/>
            <ac:spMk id="9" creationId="{DE67786B-8CF6-7140-A9BE-F2F0A0F1F7F0}"/>
          </ac:spMkLst>
        </pc:spChg>
        <pc:spChg chg="add del mod">
          <ac:chgData name="Valenzuela-Salazar, Tristan (STFC,RAL,RALSP)" userId="5ccecb67-8776-4f9b-99a1-e1abbcb8c4b1" providerId="ADAL" clId="{F9A8B6B7-24CE-4DB4-8B38-052EBFA4A65D}" dt="2024-03-19T10:12:35.805" v="734" actId="478"/>
          <ac:spMkLst>
            <pc:docMk/>
            <pc:sldMk cId="4240976991" sldId="317"/>
            <ac:spMk id="10" creationId="{08FF2F00-B92F-A228-CB3C-F29E8D92EF93}"/>
          </ac:spMkLst>
        </pc:spChg>
        <pc:spChg chg="add mod">
          <ac:chgData name="Valenzuela-Salazar, Tristan (STFC,RAL,RALSP)" userId="5ccecb67-8776-4f9b-99a1-e1abbcb8c4b1" providerId="ADAL" clId="{F9A8B6B7-24CE-4DB4-8B38-052EBFA4A65D}" dt="2024-03-18T20:09:45.077" v="693"/>
          <ac:spMkLst>
            <pc:docMk/>
            <pc:sldMk cId="4240976991" sldId="317"/>
            <ac:spMk id="11" creationId="{28AAAA0B-F683-0339-D7D4-57095EDF62C1}"/>
          </ac:spMkLst>
        </pc:spChg>
      </pc:sldChg>
      <pc:sldChg chg="addSp delSp modSp add mod">
        <pc:chgData name="Valenzuela-Salazar, Tristan (STFC,RAL,RALSP)" userId="5ccecb67-8776-4f9b-99a1-e1abbcb8c4b1" providerId="ADAL" clId="{F9A8B6B7-24CE-4DB4-8B38-052EBFA4A65D}" dt="2024-03-18T20:01:55.811" v="580" actId="14100"/>
        <pc:sldMkLst>
          <pc:docMk/>
          <pc:sldMk cId="301368281" sldId="319"/>
        </pc:sldMkLst>
        <pc:spChg chg="add del mod">
          <ac:chgData name="Valenzuela-Salazar, Tristan (STFC,RAL,RALSP)" userId="5ccecb67-8776-4f9b-99a1-e1abbcb8c4b1" providerId="ADAL" clId="{F9A8B6B7-24CE-4DB4-8B38-052EBFA4A65D}" dt="2024-03-18T19:53:20.943" v="466" actId="478"/>
          <ac:spMkLst>
            <pc:docMk/>
            <pc:sldMk cId="301368281" sldId="319"/>
            <ac:spMk id="4" creationId="{44C2D137-F566-CFC8-699F-63244F4A95FC}"/>
          </ac:spMkLst>
        </pc:spChg>
        <pc:spChg chg="add mod">
          <ac:chgData name="Valenzuela-Salazar, Tristan (STFC,RAL,RALSP)" userId="5ccecb67-8776-4f9b-99a1-e1abbcb8c4b1" providerId="ADAL" clId="{F9A8B6B7-24CE-4DB4-8B38-052EBFA4A65D}" dt="2024-03-18T19:53:17.388" v="465"/>
          <ac:spMkLst>
            <pc:docMk/>
            <pc:sldMk cId="301368281" sldId="319"/>
            <ac:spMk id="5" creationId="{46963743-BFC0-B2FF-53DE-1757DAF50836}"/>
          </ac:spMkLst>
        </pc:spChg>
        <pc:spChg chg="del mod">
          <ac:chgData name="Valenzuela-Salazar, Tristan (STFC,RAL,RALSP)" userId="5ccecb67-8776-4f9b-99a1-e1abbcb8c4b1" providerId="ADAL" clId="{F9A8B6B7-24CE-4DB4-8B38-052EBFA4A65D}" dt="2024-03-18T19:53:16.967" v="464" actId="478"/>
          <ac:spMkLst>
            <pc:docMk/>
            <pc:sldMk cId="301368281" sldId="319"/>
            <ac:spMk id="44034" creationId="{00000000-0000-0000-0000-000000000000}"/>
          </ac:spMkLst>
        </pc:spChg>
        <pc:spChg chg="mod">
          <ac:chgData name="Valenzuela-Salazar, Tristan (STFC,RAL,RALSP)" userId="5ccecb67-8776-4f9b-99a1-e1abbcb8c4b1" providerId="ADAL" clId="{F9A8B6B7-24CE-4DB4-8B38-052EBFA4A65D}" dt="2024-03-18T20:01:55.811" v="580" actId="14100"/>
          <ac:spMkLst>
            <pc:docMk/>
            <pc:sldMk cId="301368281" sldId="319"/>
            <ac:spMk id="44084" creationId="{00000000-0000-0000-0000-000000000000}"/>
          </ac:spMkLst>
        </pc:spChg>
      </pc:sldChg>
      <pc:sldChg chg="addSp delSp modSp mod">
        <pc:chgData name="Valenzuela-Salazar, Tristan (STFC,RAL,RALSP)" userId="5ccecb67-8776-4f9b-99a1-e1abbcb8c4b1" providerId="ADAL" clId="{F9A8B6B7-24CE-4DB4-8B38-052EBFA4A65D}" dt="2024-03-18T19:13:09.225" v="300" actId="14100"/>
        <pc:sldMkLst>
          <pc:docMk/>
          <pc:sldMk cId="94742942" sldId="341"/>
        </pc:sldMkLst>
        <pc:spChg chg="add del mod">
          <ac:chgData name="Valenzuela-Salazar, Tristan (STFC,RAL,RALSP)" userId="5ccecb67-8776-4f9b-99a1-e1abbcb8c4b1" providerId="ADAL" clId="{F9A8B6B7-24CE-4DB4-8B38-052EBFA4A65D}" dt="2024-03-18T18:50:22.054" v="4" actId="478"/>
          <ac:spMkLst>
            <pc:docMk/>
            <pc:sldMk cId="94742942" sldId="341"/>
            <ac:spMk id="4" creationId="{1F8CA526-2444-B649-2EEC-71A138034A97}"/>
          </ac:spMkLst>
        </pc:spChg>
        <pc:spChg chg="add del mod">
          <ac:chgData name="Valenzuela-Salazar, Tristan (STFC,RAL,RALSP)" userId="5ccecb67-8776-4f9b-99a1-e1abbcb8c4b1" providerId="ADAL" clId="{F9A8B6B7-24CE-4DB4-8B38-052EBFA4A65D}" dt="2024-03-18T18:50:56.323" v="13" actId="478"/>
          <ac:spMkLst>
            <pc:docMk/>
            <pc:sldMk cId="94742942" sldId="341"/>
            <ac:spMk id="5" creationId="{F539F8E3-47B4-6510-9588-35FFF30568AF}"/>
          </ac:spMkLst>
        </pc:spChg>
        <pc:spChg chg="add del mod ord">
          <ac:chgData name="Valenzuela-Salazar, Tristan (STFC,RAL,RALSP)" userId="5ccecb67-8776-4f9b-99a1-e1abbcb8c4b1" providerId="ADAL" clId="{F9A8B6B7-24CE-4DB4-8B38-052EBFA4A65D}" dt="2024-03-18T18:51:54.206" v="30" actId="478"/>
          <ac:spMkLst>
            <pc:docMk/>
            <pc:sldMk cId="94742942" sldId="341"/>
            <ac:spMk id="6" creationId="{834AD31E-4FA5-8768-69B2-0E6B0939D5FD}"/>
          </ac:spMkLst>
        </pc:spChg>
        <pc:spChg chg="add del">
          <ac:chgData name="Valenzuela-Salazar, Tristan (STFC,RAL,RALSP)" userId="5ccecb67-8776-4f9b-99a1-e1abbcb8c4b1" providerId="ADAL" clId="{F9A8B6B7-24CE-4DB4-8B38-052EBFA4A65D}" dt="2024-03-18T18:52:16.057" v="32" actId="11529"/>
          <ac:spMkLst>
            <pc:docMk/>
            <pc:sldMk cId="94742942" sldId="341"/>
            <ac:spMk id="8" creationId="{D4B1DF84-E054-A28B-A15D-ADB56D6B8708}"/>
          </ac:spMkLst>
        </pc:spChg>
        <pc:spChg chg="add mod ord">
          <ac:chgData name="Valenzuela-Salazar, Tristan (STFC,RAL,RALSP)" userId="5ccecb67-8776-4f9b-99a1-e1abbcb8c4b1" providerId="ADAL" clId="{F9A8B6B7-24CE-4DB4-8B38-052EBFA4A65D}" dt="2024-03-18T18:56:05.485" v="75" actId="171"/>
          <ac:spMkLst>
            <pc:docMk/>
            <pc:sldMk cId="94742942" sldId="341"/>
            <ac:spMk id="9" creationId="{2E829FC9-F952-6531-4226-EA1122913ADB}"/>
          </ac:spMkLst>
        </pc:spChg>
        <pc:spChg chg="add del mod ord">
          <ac:chgData name="Valenzuela-Salazar, Tristan (STFC,RAL,RALSP)" userId="5ccecb67-8776-4f9b-99a1-e1abbcb8c4b1" providerId="ADAL" clId="{F9A8B6B7-24CE-4DB4-8B38-052EBFA4A65D}" dt="2024-03-18T18:57:46.226" v="97" actId="478"/>
          <ac:spMkLst>
            <pc:docMk/>
            <pc:sldMk cId="94742942" sldId="341"/>
            <ac:spMk id="10" creationId="{DBC0A1A1-D67D-A294-05FC-8488CD3A342A}"/>
          </ac:spMkLst>
        </pc:spChg>
        <pc:spChg chg="add del mod ord">
          <ac:chgData name="Valenzuela-Salazar, Tristan (STFC,RAL,RALSP)" userId="5ccecb67-8776-4f9b-99a1-e1abbcb8c4b1" providerId="ADAL" clId="{F9A8B6B7-24CE-4DB4-8B38-052EBFA4A65D}" dt="2024-03-18T19:00:06.557" v="130" actId="478"/>
          <ac:spMkLst>
            <pc:docMk/>
            <pc:sldMk cId="94742942" sldId="341"/>
            <ac:spMk id="11" creationId="{EDD27D87-CC60-7CBB-7F90-CF0DD85D652C}"/>
          </ac:spMkLst>
        </pc:spChg>
        <pc:spChg chg="add mod ord">
          <ac:chgData name="Valenzuela-Salazar, Tristan (STFC,RAL,RALSP)" userId="5ccecb67-8776-4f9b-99a1-e1abbcb8c4b1" providerId="ADAL" clId="{F9A8B6B7-24CE-4DB4-8B38-052EBFA4A65D}" dt="2024-03-18T18:59:51.912" v="129" actId="171"/>
          <ac:spMkLst>
            <pc:docMk/>
            <pc:sldMk cId="94742942" sldId="341"/>
            <ac:spMk id="12" creationId="{5EC4FC25-E5A9-8F03-CCD9-94894F6391C3}"/>
          </ac:spMkLst>
        </pc:spChg>
        <pc:picChg chg="mod">
          <ac:chgData name="Valenzuela-Salazar, Tristan (STFC,RAL,RALSP)" userId="5ccecb67-8776-4f9b-99a1-e1abbcb8c4b1" providerId="ADAL" clId="{F9A8B6B7-24CE-4DB4-8B38-052EBFA4A65D}" dt="2024-03-18T19:00:32.594" v="135" actId="1038"/>
          <ac:picMkLst>
            <pc:docMk/>
            <pc:sldMk cId="94742942" sldId="341"/>
            <ac:picMk id="3" creationId="{1701F821-2CC1-4F44-0A83-C2F6268E22DB}"/>
          </ac:picMkLst>
        </pc:picChg>
        <pc:picChg chg="mod">
          <ac:chgData name="Valenzuela-Salazar, Tristan (STFC,RAL,RALSP)" userId="5ccecb67-8776-4f9b-99a1-e1abbcb8c4b1" providerId="ADAL" clId="{F9A8B6B7-24CE-4DB4-8B38-052EBFA4A65D}" dt="2024-03-18T18:55:22.984" v="64" actId="167"/>
          <ac:picMkLst>
            <pc:docMk/>
            <pc:sldMk cId="94742942" sldId="341"/>
            <ac:picMk id="7" creationId="{DB930FDF-00BF-49FE-378D-88EF1265B579}"/>
          </ac:picMkLst>
        </pc:picChg>
        <pc:picChg chg="mod">
          <ac:chgData name="Valenzuela-Salazar, Tristan (STFC,RAL,RALSP)" userId="5ccecb67-8776-4f9b-99a1-e1abbcb8c4b1" providerId="ADAL" clId="{F9A8B6B7-24CE-4DB4-8B38-052EBFA4A65D}" dt="2024-03-18T18:55:26.863" v="65" actId="167"/>
          <ac:picMkLst>
            <pc:docMk/>
            <pc:sldMk cId="94742942" sldId="341"/>
            <ac:picMk id="14" creationId="{F39E7D62-F956-5B1A-7B0C-E9DFA68A5521}"/>
          </ac:picMkLst>
        </pc:picChg>
        <pc:picChg chg="mod">
          <ac:chgData name="Valenzuela-Salazar, Tristan (STFC,RAL,RALSP)" userId="5ccecb67-8776-4f9b-99a1-e1abbcb8c4b1" providerId="ADAL" clId="{F9A8B6B7-24CE-4DB4-8B38-052EBFA4A65D}" dt="2024-03-18T19:13:09.225" v="300" actId="14100"/>
          <ac:picMkLst>
            <pc:docMk/>
            <pc:sldMk cId="94742942" sldId="341"/>
            <ac:picMk id="16" creationId="{B581BA35-155D-E515-D962-EF2F81773B95}"/>
          </ac:picMkLst>
        </pc:picChg>
        <pc:picChg chg="ord">
          <ac:chgData name="Valenzuela-Salazar, Tristan (STFC,RAL,RALSP)" userId="5ccecb67-8776-4f9b-99a1-e1abbcb8c4b1" providerId="ADAL" clId="{F9A8B6B7-24CE-4DB4-8B38-052EBFA4A65D}" dt="2024-03-18T18:55:34.362" v="66" actId="167"/>
          <ac:picMkLst>
            <pc:docMk/>
            <pc:sldMk cId="94742942" sldId="341"/>
            <ac:picMk id="19" creationId="{B62C4E11-F3D9-2B92-B715-346A15783559}"/>
          </ac:picMkLst>
        </pc:picChg>
        <pc:picChg chg="mod">
          <ac:chgData name="Valenzuela-Salazar, Tristan (STFC,RAL,RALSP)" userId="5ccecb67-8776-4f9b-99a1-e1abbcb8c4b1" providerId="ADAL" clId="{F9A8B6B7-24CE-4DB4-8B38-052EBFA4A65D}" dt="2024-03-18T19:12:13.914" v="292" actId="1076"/>
          <ac:picMkLst>
            <pc:docMk/>
            <pc:sldMk cId="94742942" sldId="341"/>
            <ac:picMk id="2050" creationId="{309CDECB-BCE5-2004-7AEC-E9E8F43A01A8}"/>
          </ac:picMkLst>
        </pc:picChg>
      </pc:sldChg>
      <pc:sldChg chg="addSp delSp modSp add mod modAnim">
        <pc:chgData name="Valenzuela-Salazar, Tristan (STFC,RAL,RALSP)" userId="5ccecb67-8776-4f9b-99a1-e1abbcb8c4b1" providerId="ADAL" clId="{F9A8B6B7-24CE-4DB4-8B38-052EBFA4A65D}" dt="2024-03-18T19:04:02.001" v="227" actId="732"/>
        <pc:sldMkLst>
          <pc:docMk/>
          <pc:sldMk cId="1891698025" sldId="342"/>
        </pc:sldMkLst>
        <pc:spChg chg="mod">
          <ac:chgData name="Valenzuela-Salazar, Tristan (STFC,RAL,RALSP)" userId="5ccecb67-8776-4f9b-99a1-e1abbcb8c4b1" providerId="ADAL" clId="{F9A8B6B7-24CE-4DB4-8B38-052EBFA4A65D}" dt="2024-03-18T19:01:35.431" v="150" actId="20577"/>
          <ac:spMkLst>
            <pc:docMk/>
            <pc:sldMk cId="1891698025" sldId="342"/>
            <ac:spMk id="2" creationId="{05ED0AAA-6B8D-FE2F-36FD-9840FD74B52D}"/>
          </ac:spMkLst>
        </pc:spChg>
        <pc:spChg chg="mod">
          <ac:chgData name="Valenzuela-Salazar, Tristan (STFC,RAL,RALSP)" userId="5ccecb67-8776-4f9b-99a1-e1abbcb8c4b1" providerId="ADAL" clId="{F9A8B6B7-24CE-4DB4-8B38-052EBFA4A65D}" dt="2024-03-18T19:02:36.156" v="151"/>
          <ac:spMkLst>
            <pc:docMk/>
            <pc:sldMk cId="1891698025" sldId="342"/>
            <ac:spMk id="5" creationId="{7F5EE851-603A-EE20-425A-9DAE9A42F2DC}"/>
          </ac:spMkLst>
        </pc:spChg>
        <pc:spChg chg="mod">
          <ac:chgData name="Valenzuela-Salazar, Tristan (STFC,RAL,RALSP)" userId="5ccecb67-8776-4f9b-99a1-e1abbcb8c4b1" providerId="ADAL" clId="{F9A8B6B7-24CE-4DB4-8B38-052EBFA4A65D}" dt="2024-03-18T19:02:36.156" v="151"/>
          <ac:spMkLst>
            <pc:docMk/>
            <pc:sldMk cId="1891698025" sldId="342"/>
            <ac:spMk id="6" creationId="{C9E795D2-40B8-DE35-B970-5730CCC316A0}"/>
          </ac:spMkLst>
        </pc:spChg>
        <pc:spChg chg="del">
          <ac:chgData name="Valenzuela-Salazar, Tristan (STFC,RAL,RALSP)" userId="5ccecb67-8776-4f9b-99a1-e1abbcb8c4b1" providerId="ADAL" clId="{F9A8B6B7-24CE-4DB4-8B38-052EBFA4A65D}" dt="2024-03-18T19:01:05.872" v="142" actId="478"/>
          <ac:spMkLst>
            <pc:docMk/>
            <pc:sldMk cId="1891698025" sldId="342"/>
            <ac:spMk id="9" creationId="{2E829FC9-F952-6531-4226-EA1122913ADB}"/>
          </ac:spMkLst>
        </pc:spChg>
        <pc:spChg chg="mod">
          <ac:chgData name="Valenzuela-Salazar, Tristan (STFC,RAL,RALSP)" userId="5ccecb67-8776-4f9b-99a1-e1abbcb8c4b1" providerId="ADAL" clId="{F9A8B6B7-24CE-4DB4-8B38-052EBFA4A65D}" dt="2024-03-18T19:02:36.156" v="151"/>
          <ac:spMkLst>
            <pc:docMk/>
            <pc:sldMk cId="1891698025" sldId="342"/>
            <ac:spMk id="10" creationId="{50652EE9-F86C-EFF3-D213-10AE3E6A180C}"/>
          </ac:spMkLst>
        </pc:spChg>
        <pc:spChg chg="mod">
          <ac:chgData name="Valenzuela-Salazar, Tristan (STFC,RAL,RALSP)" userId="5ccecb67-8776-4f9b-99a1-e1abbcb8c4b1" providerId="ADAL" clId="{F9A8B6B7-24CE-4DB4-8B38-052EBFA4A65D}" dt="2024-03-18T19:02:36.156" v="151"/>
          <ac:spMkLst>
            <pc:docMk/>
            <pc:sldMk cId="1891698025" sldId="342"/>
            <ac:spMk id="11" creationId="{4655B903-8643-9CDB-F4F2-18DC86AE450B}"/>
          </ac:spMkLst>
        </pc:spChg>
        <pc:spChg chg="del">
          <ac:chgData name="Valenzuela-Salazar, Tristan (STFC,RAL,RALSP)" userId="5ccecb67-8776-4f9b-99a1-e1abbcb8c4b1" providerId="ADAL" clId="{F9A8B6B7-24CE-4DB4-8B38-052EBFA4A65D}" dt="2024-03-18T19:01:09.386" v="144" actId="478"/>
          <ac:spMkLst>
            <pc:docMk/>
            <pc:sldMk cId="1891698025" sldId="342"/>
            <ac:spMk id="12" creationId="{5EC4FC25-E5A9-8F03-CCD9-94894F6391C3}"/>
          </ac:spMkLst>
        </pc:spChg>
        <pc:spChg chg="add mod">
          <ac:chgData name="Valenzuela-Salazar, Tristan (STFC,RAL,RALSP)" userId="5ccecb67-8776-4f9b-99a1-e1abbcb8c4b1" providerId="ADAL" clId="{F9A8B6B7-24CE-4DB4-8B38-052EBFA4A65D}" dt="2024-03-18T19:02:40.779" v="192" actId="1038"/>
          <ac:spMkLst>
            <pc:docMk/>
            <pc:sldMk cId="1891698025" sldId="342"/>
            <ac:spMk id="13" creationId="{90B55D0F-509C-F614-A5C3-2A171FC2FA5F}"/>
          </ac:spMkLst>
        </pc:spChg>
        <pc:spChg chg="add mod">
          <ac:chgData name="Valenzuela-Salazar, Tristan (STFC,RAL,RALSP)" userId="5ccecb67-8776-4f9b-99a1-e1abbcb8c4b1" providerId="ADAL" clId="{F9A8B6B7-24CE-4DB4-8B38-052EBFA4A65D}" dt="2024-03-18T19:02:40.779" v="192" actId="1038"/>
          <ac:spMkLst>
            <pc:docMk/>
            <pc:sldMk cId="1891698025" sldId="342"/>
            <ac:spMk id="15" creationId="{53585C08-9974-DEFF-4E62-46202A657828}"/>
          </ac:spMkLst>
        </pc:spChg>
        <pc:spChg chg="add mod">
          <ac:chgData name="Valenzuela-Salazar, Tristan (STFC,RAL,RALSP)" userId="5ccecb67-8776-4f9b-99a1-e1abbcb8c4b1" providerId="ADAL" clId="{F9A8B6B7-24CE-4DB4-8B38-052EBFA4A65D}" dt="2024-03-18T19:02:40.779" v="192" actId="1038"/>
          <ac:spMkLst>
            <pc:docMk/>
            <pc:sldMk cId="1891698025" sldId="342"/>
            <ac:spMk id="17" creationId="{2FFD54E7-5930-2917-431A-76E3C7976F6F}"/>
          </ac:spMkLst>
        </pc:spChg>
        <pc:spChg chg="add mod">
          <ac:chgData name="Valenzuela-Salazar, Tristan (STFC,RAL,RALSP)" userId="5ccecb67-8776-4f9b-99a1-e1abbcb8c4b1" providerId="ADAL" clId="{F9A8B6B7-24CE-4DB4-8B38-052EBFA4A65D}" dt="2024-03-18T19:02:40.779" v="192" actId="1038"/>
          <ac:spMkLst>
            <pc:docMk/>
            <pc:sldMk cId="1891698025" sldId="342"/>
            <ac:spMk id="18" creationId="{13DBB165-848B-AF99-99C0-1FDD2519BC23}"/>
          </ac:spMkLst>
        </pc:spChg>
        <pc:spChg chg="add mod">
          <ac:chgData name="Valenzuela-Salazar, Tristan (STFC,RAL,RALSP)" userId="5ccecb67-8776-4f9b-99a1-e1abbcb8c4b1" providerId="ADAL" clId="{F9A8B6B7-24CE-4DB4-8B38-052EBFA4A65D}" dt="2024-03-18T19:02:40.779" v="192" actId="1038"/>
          <ac:spMkLst>
            <pc:docMk/>
            <pc:sldMk cId="1891698025" sldId="342"/>
            <ac:spMk id="20" creationId="{F41D5AE5-FFD2-4C11-5EB3-01A71117B925}"/>
          </ac:spMkLst>
        </pc:spChg>
        <pc:spChg chg="add mod">
          <ac:chgData name="Valenzuela-Salazar, Tristan (STFC,RAL,RALSP)" userId="5ccecb67-8776-4f9b-99a1-e1abbcb8c4b1" providerId="ADAL" clId="{F9A8B6B7-24CE-4DB4-8B38-052EBFA4A65D}" dt="2024-03-18T19:02:40.779" v="192" actId="1038"/>
          <ac:spMkLst>
            <pc:docMk/>
            <pc:sldMk cId="1891698025" sldId="342"/>
            <ac:spMk id="21" creationId="{FA56AB52-A5ED-F2EE-19BC-88A1DF3A6AD2}"/>
          </ac:spMkLst>
        </pc:spChg>
        <pc:spChg chg="add mod">
          <ac:chgData name="Valenzuela-Salazar, Tristan (STFC,RAL,RALSP)" userId="5ccecb67-8776-4f9b-99a1-e1abbcb8c4b1" providerId="ADAL" clId="{F9A8B6B7-24CE-4DB4-8B38-052EBFA4A65D}" dt="2024-03-18T19:02:40.779" v="192" actId="1038"/>
          <ac:spMkLst>
            <pc:docMk/>
            <pc:sldMk cId="1891698025" sldId="342"/>
            <ac:spMk id="22" creationId="{F00C5188-04C9-CEDF-AD9E-B34EC7F5221C}"/>
          </ac:spMkLst>
        </pc:spChg>
        <pc:spChg chg="add mod">
          <ac:chgData name="Valenzuela-Salazar, Tristan (STFC,RAL,RALSP)" userId="5ccecb67-8776-4f9b-99a1-e1abbcb8c4b1" providerId="ADAL" clId="{F9A8B6B7-24CE-4DB4-8B38-052EBFA4A65D}" dt="2024-03-18T19:02:40.779" v="192" actId="1038"/>
          <ac:spMkLst>
            <pc:docMk/>
            <pc:sldMk cId="1891698025" sldId="342"/>
            <ac:spMk id="23" creationId="{0288F0AD-5E36-0CD4-A182-290A75710BDD}"/>
          </ac:spMkLst>
        </pc:spChg>
        <pc:spChg chg="add mod">
          <ac:chgData name="Valenzuela-Salazar, Tristan (STFC,RAL,RALSP)" userId="5ccecb67-8776-4f9b-99a1-e1abbcb8c4b1" providerId="ADAL" clId="{F9A8B6B7-24CE-4DB4-8B38-052EBFA4A65D}" dt="2024-03-18T19:02:40.779" v="192" actId="1038"/>
          <ac:spMkLst>
            <pc:docMk/>
            <pc:sldMk cId="1891698025" sldId="342"/>
            <ac:spMk id="24" creationId="{155D8F6C-ED30-4AC7-956A-5789B9B8FC3D}"/>
          </ac:spMkLst>
        </pc:spChg>
        <pc:spChg chg="add mod">
          <ac:chgData name="Valenzuela-Salazar, Tristan (STFC,RAL,RALSP)" userId="5ccecb67-8776-4f9b-99a1-e1abbcb8c4b1" providerId="ADAL" clId="{F9A8B6B7-24CE-4DB4-8B38-052EBFA4A65D}" dt="2024-03-18T19:02:40.779" v="192" actId="1038"/>
          <ac:spMkLst>
            <pc:docMk/>
            <pc:sldMk cId="1891698025" sldId="342"/>
            <ac:spMk id="25" creationId="{2720D8B8-F76C-79A6-F203-622C305263CC}"/>
          </ac:spMkLst>
        </pc:spChg>
        <pc:spChg chg="add mod">
          <ac:chgData name="Valenzuela-Salazar, Tristan (STFC,RAL,RALSP)" userId="5ccecb67-8776-4f9b-99a1-e1abbcb8c4b1" providerId="ADAL" clId="{F9A8B6B7-24CE-4DB4-8B38-052EBFA4A65D}" dt="2024-03-18T19:02:40.779" v="192" actId="1038"/>
          <ac:spMkLst>
            <pc:docMk/>
            <pc:sldMk cId="1891698025" sldId="342"/>
            <ac:spMk id="26" creationId="{99C8B54C-145B-EF76-9B8A-3B52859212C1}"/>
          </ac:spMkLst>
        </pc:spChg>
        <pc:spChg chg="add mod">
          <ac:chgData name="Valenzuela-Salazar, Tristan (STFC,RAL,RALSP)" userId="5ccecb67-8776-4f9b-99a1-e1abbcb8c4b1" providerId="ADAL" clId="{F9A8B6B7-24CE-4DB4-8B38-052EBFA4A65D}" dt="2024-03-18T19:02:40.779" v="192" actId="1038"/>
          <ac:spMkLst>
            <pc:docMk/>
            <pc:sldMk cId="1891698025" sldId="342"/>
            <ac:spMk id="27" creationId="{EAD7C047-00B2-9534-4E56-56E5392A3AE1}"/>
          </ac:spMkLst>
        </pc:spChg>
        <pc:spChg chg="add mod">
          <ac:chgData name="Valenzuela-Salazar, Tristan (STFC,RAL,RALSP)" userId="5ccecb67-8776-4f9b-99a1-e1abbcb8c4b1" providerId="ADAL" clId="{F9A8B6B7-24CE-4DB4-8B38-052EBFA4A65D}" dt="2024-03-18T19:02:40.779" v="192" actId="1038"/>
          <ac:spMkLst>
            <pc:docMk/>
            <pc:sldMk cId="1891698025" sldId="342"/>
            <ac:spMk id="28" creationId="{D4566960-DA5C-9BAA-4037-325F95258FC5}"/>
          </ac:spMkLst>
        </pc:spChg>
        <pc:spChg chg="add mod">
          <ac:chgData name="Valenzuela-Salazar, Tristan (STFC,RAL,RALSP)" userId="5ccecb67-8776-4f9b-99a1-e1abbcb8c4b1" providerId="ADAL" clId="{F9A8B6B7-24CE-4DB4-8B38-052EBFA4A65D}" dt="2024-03-18T19:02:40.779" v="192" actId="1038"/>
          <ac:spMkLst>
            <pc:docMk/>
            <pc:sldMk cId="1891698025" sldId="342"/>
            <ac:spMk id="29" creationId="{54578209-6A84-0A49-4516-925CF270FB72}"/>
          </ac:spMkLst>
        </pc:spChg>
        <pc:spChg chg="add mod">
          <ac:chgData name="Valenzuela-Salazar, Tristan (STFC,RAL,RALSP)" userId="5ccecb67-8776-4f9b-99a1-e1abbcb8c4b1" providerId="ADAL" clId="{F9A8B6B7-24CE-4DB4-8B38-052EBFA4A65D}" dt="2024-03-18T19:02:40.779" v="192" actId="1038"/>
          <ac:spMkLst>
            <pc:docMk/>
            <pc:sldMk cId="1891698025" sldId="342"/>
            <ac:spMk id="30" creationId="{2513F91F-C429-3C01-C6D9-EBED42D1CE26}"/>
          </ac:spMkLst>
        </pc:spChg>
        <pc:spChg chg="add mod">
          <ac:chgData name="Valenzuela-Salazar, Tristan (STFC,RAL,RALSP)" userId="5ccecb67-8776-4f9b-99a1-e1abbcb8c4b1" providerId="ADAL" clId="{F9A8B6B7-24CE-4DB4-8B38-052EBFA4A65D}" dt="2024-03-18T19:02:40.779" v="192" actId="1038"/>
          <ac:spMkLst>
            <pc:docMk/>
            <pc:sldMk cId="1891698025" sldId="342"/>
            <ac:spMk id="31" creationId="{DE492038-20E3-BBD9-8453-6039C31F88B0}"/>
          </ac:spMkLst>
        </pc:spChg>
        <pc:spChg chg="add mod">
          <ac:chgData name="Valenzuela-Salazar, Tristan (STFC,RAL,RALSP)" userId="5ccecb67-8776-4f9b-99a1-e1abbcb8c4b1" providerId="ADAL" clId="{F9A8B6B7-24CE-4DB4-8B38-052EBFA4A65D}" dt="2024-03-18T19:02:40.779" v="192" actId="1038"/>
          <ac:spMkLst>
            <pc:docMk/>
            <pc:sldMk cId="1891698025" sldId="342"/>
            <ac:spMk id="32" creationId="{44509B24-BF34-495C-D43A-42CB8F4555F2}"/>
          </ac:spMkLst>
        </pc:spChg>
        <pc:spChg chg="add mod">
          <ac:chgData name="Valenzuela-Salazar, Tristan (STFC,RAL,RALSP)" userId="5ccecb67-8776-4f9b-99a1-e1abbcb8c4b1" providerId="ADAL" clId="{F9A8B6B7-24CE-4DB4-8B38-052EBFA4A65D}" dt="2024-03-18T19:02:40.779" v="192" actId="1038"/>
          <ac:spMkLst>
            <pc:docMk/>
            <pc:sldMk cId="1891698025" sldId="342"/>
            <ac:spMk id="33" creationId="{1783E6EE-CCE6-A5F8-F581-A871C692FF07}"/>
          </ac:spMkLst>
        </pc:spChg>
        <pc:spChg chg="add mod">
          <ac:chgData name="Valenzuela-Salazar, Tristan (STFC,RAL,RALSP)" userId="5ccecb67-8776-4f9b-99a1-e1abbcb8c4b1" providerId="ADAL" clId="{F9A8B6B7-24CE-4DB4-8B38-052EBFA4A65D}" dt="2024-03-18T19:02:40.779" v="192" actId="1038"/>
          <ac:spMkLst>
            <pc:docMk/>
            <pc:sldMk cId="1891698025" sldId="342"/>
            <ac:spMk id="34" creationId="{652BDC6C-06BE-D915-1D3E-91A364825481}"/>
          </ac:spMkLst>
        </pc:spChg>
        <pc:spChg chg="add mod">
          <ac:chgData name="Valenzuela-Salazar, Tristan (STFC,RAL,RALSP)" userId="5ccecb67-8776-4f9b-99a1-e1abbcb8c4b1" providerId="ADAL" clId="{F9A8B6B7-24CE-4DB4-8B38-052EBFA4A65D}" dt="2024-03-18T19:02:40.779" v="192" actId="1038"/>
          <ac:spMkLst>
            <pc:docMk/>
            <pc:sldMk cId="1891698025" sldId="342"/>
            <ac:spMk id="35" creationId="{B533FD9D-C33A-279E-AC0D-687826FA4058}"/>
          </ac:spMkLst>
        </pc:spChg>
        <pc:spChg chg="add mod">
          <ac:chgData name="Valenzuela-Salazar, Tristan (STFC,RAL,RALSP)" userId="5ccecb67-8776-4f9b-99a1-e1abbcb8c4b1" providerId="ADAL" clId="{F9A8B6B7-24CE-4DB4-8B38-052EBFA4A65D}" dt="2024-03-18T19:02:40.779" v="192" actId="1038"/>
          <ac:spMkLst>
            <pc:docMk/>
            <pc:sldMk cId="1891698025" sldId="342"/>
            <ac:spMk id="36" creationId="{2D1EC0FF-D9A3-DCCE-CA41-2CF77D9C30E2}"/>
          </ac:spMkLst>
        </pc:spChg>
        <pc:spChg chg="mod">
          <ac:chgData name="Valenzuela-Salazar, Tristan (STFC,RAL,RALSP)" userId="5ccecb67-8776-4f9b-99a1-e1abbcb8c4b1" providerId="ADAL" clId="{F9A8B6B7-24CE-4DB4-8B38-052EBFA4A65D}" dt="2024-03-18T19:02:36.156" v="151"/>
          <ac:spMkLst>
            <pc:docMk/>
            <pc:sldMk cId="1891698025" sldId="342"/>
            <ac:spMk id="38" creationId="{6C1EC26A-43D4-5715-C435-7FE163329B94}"/>
          </ac:spMkLst>
        </pc:spChg>
        <pc:spChg chg="mod">
          <ac:chgData name="Valenzuela-Salazar, Tristan (STFC,RAL,RALSP)" userId="5ccecb67-8776-4f9b-99a1-e1abbcb8c4b1" providerId="ADAL" clId="{F9A8B6B7-24CE-4DB4-8B38-052EBFA4A65D}" dt="2024-03-18T19:02:36.156" v="151"/>
          <ac:spMkLst>
            <pc:docMk/>
            <pc:sldMk cId="1891698025" sldId="342"/>
            <ac:spMk id="39" creationId="{E0F4A8FB-BFA7-1899-C0D7-6425A75B0A55}"/>
          </ac:spMkLst>
        </pc:spChg>
        <pc:spChg chg="mod">
          <ac:chgData name="Valenzuela-Salazar, Tristan (STFC,RAL,RALSP)" userId="5ccecb67-8776-4f9b-99a1-e1abbcb8c4b1" providerId="ADAL" clId="{F9A8B6B7-24CE-4DB4-8B38-052EBFA4A65D}" dt="2024-03-18T19:02:36.156" v="151"/>
          <ac:spMkLst>
            <pc:docMk/>
            <pc:sldMk cId="1891698025" sldId="342"/>
            <ac:spMk id="40" creationId="{E4800290-8D6E-DCD8-5801-D42F8E35369B}"/>
          </ac:spMkLst>
        </pc:spChg>
        <pc:spChg chg="mod">
          <ac:chgData name="Valenzuela-Salazar, Tristan (STFC,RAL,RALSP)" userId="5ccecb67-8776-4f9b-99a1-e1abbcb8c4b1" providerId="ADAL" clId="{F9A8B6B7-24CE-4DB4-8B38-052EBFA4A65D}" dt="2024-03-18T19:02:36.156" v="151"/>
          <ac:spMkLst>
            <pc:docMk/>
            <pc:sldMk cId="1891698025" sldId="342"/>
            <ac:spMk id="41" creationId="{612419D0-5A59-31F9-EE14-923C315F340C}"/>
          </ac:spMkLst>
        </pc:spChg>
        <pc:spChg chg="mod">
          <ac:chgData name="Valenzuela-Salazar, Tristan (STFC,RAL,RALSP)" userId="5ccecb67-8776-4f9b-99a1-e1abbcb8c4b1" providerId="ADAL" clId="{F9A8B6B7-24CE-4DB4-8B38-052EBFA4A65D}" dt="2024-03-18T19:02:36.156" v="151"/>
          <ac:spMkLst>
            <pc:docMk/>
            <pc:sldMk cId="1891698025" sldId="342"/>
            <ac:spMk id="42" creationId="{033C48A0-1CB9-E354-4B3F-8ACFF0176F04}"/>
          </ac:spMkLst>
        </pc:spChg>
        <pc:spChg chg="add mod">
          <ac:chgData name="Valenzuela-Salazar, Tristan (STFC,RAL,RALSP)" userId="5ccecb67-8776-4f9b-99a1-e1abbcb8c4b1" providerId="ADAL" clId="{F9A8B6B7-24CE-4DB4-8B38-052EBFA4A65D}" dt="2024-03-18T19:02:40.779" v="192" actId="1038"/>
          <ac:spMkLst>
            <pc:docMk/>
            <pc:sldMk cId="1891698025" sldId="342"/>
            <ac:spMk id="43" creationId="{137B77A2-1259-7CFB-97E3-B50AC6BB8C89}"/>
          </ac:spMkLst>
        </pc:spChg>
        <pc:spChg chg="add mod">
          <ac:chgData name="Valenzuela-Salazar, Tristan (STFC,RAL,RALSP)" userId="5ccecb67-8776-4f9b-99a1-e1abbcb8c4b1" providerId="ADAL" clId="{F9A8B6B7-24CE-4DB4-8B38-052EBFA4A65D}" dt="2024-03-18T19:02:40.779" v="192" actId="1038"/>
          <ac:spMkLst>
            <pc:docMk/>
            <pc:sldMk cId="1891698025" sldId="342"/>
            <ac:spMk id="44" creationId="{29B0657A-D65D-55FA-EEC8-71B41B020B13}"/>
          </ac:spMkLst>
        </pc:spChg>
        <pc:spChg chg="add mod">
          <ac:chgData name="Valenzuela-Salazar, Tristan (STFC,RAL,RALSP)" userId="5ccecb67-8776-4f9b-99a1-e1abbcb8c4b1" providerId="ADAL" clId="{F9A8B6B7-24CE-4DB4-8B38-052EBFA4A65D}" dt="2024-03-18T19:03:30.843" v="223" actId="1076"/>
          <ac:spMkLst>
            <pc:docMk/>
            <pc:sldMk cId="1891698025" sldId="342"/>
            <ac:spMk id="45" creationId="{46BFC1A3-023B-ACC2-FB0C-7037E45083EC}"/>
          </ac:spMkLst>
        </pc:spChg>
        <pc:grpChg chg="add mod">
          <ac:chgData name="Valenzuela-Salazar, Tristan (STFC,RAL,RALSP)" userId="5ccecb67-8776-4f9b-99a1-e1abbcb8c4b1" providerId="ADAL" clId="{F9A8B6B7-24CE-4DB4-8B38-052EBFA4A65D}" dt="2024-03-18T19:02:40.779" v="192" actId="1038"/>
          <ac:grpSpMkLst>
            <pc:docMk/>
            <pc:sldMk cId="1891698025" sldId="342"/>
            <ac:grpSpMk id="4" creationId="{D5769040-27B0-0038-870D-B26E99C9D3B8}"/>
          </ac:grpSpMkLst>
        </pc:grpChg>
        <pc:grpChg chg="add mod">
          <ac:chgData name="Valenzuela-Salazar, Tristan (STFC,RAL,RALSP)" userId="5ccecb67-8776-4f9b-99a1-e1abbcb8c4b1" providerId="ADAL" clId="{F9A8B6B7-24CE-4DB4-8B38-052EBFA4A65D}" dt="2024-03-18T19:02:40.779" v="192" actId="1038"/>
          <ac:grpSpMkLst>
            <pc:docMk/>
            <pc:sldMk cId="1891698025" sldId="342"/>
            <ac:grpSpMk id="8" creationId="{7F9F4266-8120-D416-C149-B71D65ACAA57}"/>
          </ac:grpSpMkLst>
        </pc:grpChg>
        <pc:grpChg chg="add mod">
          <ac:chgData name="Valenzuela-Salazar, Tristan (STFC,RAL,RALSP)" userId="5ccecb67-8776-4f9b-99a1-e1abbcb8c4b1" providerId="ADAL" clId="{F9A8B6B7-24CE-4DB4-8B38-052EBFA4A65D}" dt="2024-03-18T19:02:40.779" v="192" actId="1038"/>
          <ac:grpSpMkLst>
            <pc:docMk/>
            <pc:sldMk cId="1891698025" sldId="342"/>
            <ac:grpSpMk id="37" creationId="{7F4ED3F6-E9FD-7376-431D-115FD08DC348}"/>
          </ac:grpSpMkLst>
        </pc:grpChg>
        <pc:picChg chg="del">
          <ac:chgData name="Valenzuela-Salazar, Tristan (STFC,RAL,RALSP)" userId="5ccecb67-8776-4f9b-99a1-e1abbcb8c4b1" providerId="ADAL" clId="{F9A8B6B7-24CE-4DB4-8B38-052EBFA4A65D}" dt="2024-03-18T19:01:02.091" v="137" actId="478"/>
          <ac:picMkLst>
            <pc:docMk/>
            <pc:sldMk cId="1891698025" sldId="342"/>
            <ac:picMk id="3" creationId="{1701F821-2CC1-4F44-0A83-C2F6268E22DB}"/>
          </ac:picMkLst>
        </pc:picChg>
        <pc:picChg chg="del">
          <ac:chgData name="Valenzuela-Salazar, Tristan (STFC,RAL,RALSP)" userId="5ccecb67-8776-4f9b-99a1-e1abbcb8c4b1" providerId="ADAL" clId="{F9A8B6B7-24CE-4DB4-8B38-052EBFA4A65D}" dt="2024-03-18T19:01:04.479" v="140" actId="478"/>
          <ac:picMkLst>
            <pc:docMk/>
            <pc:sldMk cId="1891698025" sldId="342"/>
            <ac:picMk id="7" creationId="{DB930FDF-00BF-49FE-378D-88EF1265B579}"/>
          </ac:picMkLst>
        </pc:picChg>
        <pc:picChg chg="del">
          <ac:chgData name="Valenzuela-Salazar, Tristan (STFC,RAL,RALSP)" userId="5ccecb67-8776-4f9b-99a1-e1abbcb8c4b1" providerId="ADAL" clId="{F9A8B6B7-24CE-4DB4-8B38-052EBFA4A65D}" dt="2024-03-18T19:01:05.217" v="141" actId="478"/>
          <ac:picMkLst>
            <pc:docMk/>
            <pc:sldMk cId="1891698025" sldId="342"/>
            <ac:picMk id="14" creationId="{F39E7D62-F956-5B1A-7B0C-E9DFA68A5521}"/>
          </ac:picMkLst>
        </pc:picChg>
        <pc:picChg chg="del">
          <ac:chgData name="Valenzuela-Salazar, Tristan (STFC,RAL,RALSP)" userId="5ccecb67-8776-4f9b-99a1-e1abbcb8c4b1" providerId="ADAL" clId="{F9A8B6B7-24CE-4DB4-8B38-052EBFA4A65D}" dt="2024-03-18T19:01:03" v="138" actId="478"/>
          <ac:picMkLst>
            <pc:docMk/>
            <pc:sldMk cId="1891698025" sldId="342"/>
            <ac:picMk id="16" creationId="{B581BA35-155D-E515-D962-EF2F81773B95}"/>
          </ac:picMkLst>
        </pc:picChg>
        <pc:picChg chg="del">
          <ac:chgData name="Valenzuela-Salazar, Tristan (STFC,RAL,RALSP)" userId="5ccecb67-8776-4f9b-99a1-e1abbcb8c4b1" providerId="ADAL" clId="{F9A8B6B7-24CE-4DB4-8B38-052EBFA4A65D}" dt="2024-03-18T19:01:06.624" v="143" actId="478"/>
          <ac:picMkLst>
            <pc:docMk/>
            <pc:sldMk cId="1891698025" sldId="342"/>
            <ac:picMk id="19" creationId="{B62C4E11-F3D9-2B92-B715-346A15783559}"/>
          </ac:picMkLst>
        </pc:picChg>
        <pc:picChg chg="add mod">
          <ac:chgData name="Valenzuela-Salazar, Tristan (STFC,RAL,RALSP)" userId="5ccecb67-8776-4f9b-99a1-e1abbcb8c4b1" providerId="ADAL" clId="{F9A8B6B7-24CE-4DB4-8B38-052EBFA4A65D}" dt="2024-03-18T19:04:02.001" v="227" actId="732"/>
          <ac:picMkLst>
            <pc:docMk/>
            <pc:sldMk cId="1891698025" sldId="342"/>
            <ac:picMk id="46" creationId="{5B4D210F-F513-8562-B61B-DDF69FA78EF1}"/>
          </ac:picMkLst>
        </pc:picChg>
        <pc:picChg chg="del">
          <ac:chgData name="Valenzuela-Salazar, Tristan (STFC,RAL,RALSP)" userId="5ccecb67-8776-4f9b-99a1-e1abbcb8c4b1" providerId="ADAL" clId="{F9A8B6B7-24CE-4DB4-8B38-052EBFA4A65D}" dt="2024-03-18T19:01:03.680" v="139" actId="478"/>
          <ac:picMkLst>
            <pc:docMk/>
            <pc:sldMk cId="1891698025" sldId="342"/>
            <ac:picMk id="2050" creationId="{309CDECB-BCE5-2004-7AEC-E9E8F43A01A8}"/>
          </ac:picMkLst>
        </pc:picChg>
      </pc:sldChg>
      <pc:sldChg chg="addSp delSp modSp add mod modAnim">
        <pc:chgData name="Valenzuela-Salazar, Tristan (STFC,RAL,RALSP)" userId="5ccecb67-8776-4f9b-99a1-e1abbcb8c4b1" providerId="ADAL" clId="{F9A8B6B7-24CE-4DB4-8B38-052EBFA4A65D}" dt="2024-03-18T19:40:14.107" v="442"/>
        <pc:sldMkLst>
          <pc:docMk/>
          <pc:sldMk cId="4017261435" sldId="343"/>
        </pc:sldMkLst>
        <pc:spChg chg="del">
          <ac:chgData name="Valenzuela-Salazar, Tristan (STFC,RAL,RALSP)" userId="5ccecb67-8776-4f9b-99a1-e1abbcb8c4b1" providerId="ADAL" clId="{F9A8B6B7-24CE-4DB4-8B38-052EBFA4A65D}" dt="2024-03-18T19:06:25.682" v="235" actId="478"/>
          <ac:spMkLst>
            <pc:docMk/>
            <pc:sldMk cId="4017261435" sldId="343"/>
            <ac:spMk id="20" creationId="{F41D5AE5-FFD2-4C11-5EB3-01A71117B925}"/>
          </ac:spMkLst>
        </pc:spChg>
        <pc:spChg chg="del">
          <ac:chgData name="Valenzuela-Salazar, Tristan (STFC,RAL,RALSP)" userId="5ccecb67-8776-4f9b-99a1-e1abbcb8c4b1" providerId="ADAL" clId="{F9A8B6B7-24CE-4DB4-8B38-052EBFA4A65D}" dt="2024-03-18T19:08:05.373" v="238" actId="478"/>
          <ac:spMkLst>
            <pc:docMk/>
            <pc:sldMk cId="4017261435" sldId="343"/>
            <ac:spMk id="22" creationId="{F00C5188-04C9-CEDF-AD9E-B34EC7F5221C}"/>
          </ac:spMkLst>
        </pc:spChg>
        <pc:spChg chg="del">
          <ac:chgData name="Valenzuela-Salazar, Tristan (STFC,RAL,RALSP)" userId="5ccecb67-8776-4f9b-99a1-e1abbcb8c4b1" providerId="ADAL" clId="{F9A8B6B7-24CE-4DB4-8B38-052EBFA4A65D}" dt="2024-03-18T19:08:06.851" v="239" actId="478"/>
          <ac:spMkLst>
            <pc:docMk/>
            <pc:sldMk cId="4017261435" sldId="343"/>
            <ac:spMk id="23" creationId="{0288F0AD-5E36-0CD4-A182-290A75710BDD}"/>
          </ac:spMkLst>
        </pc:spChg>
        <pc:spChg chg="del">
          <ac:chgData name="Valenzuela-Salazar, Tristan (STFC,RAL,RALSP)" userId="5ccecb67-8776-4f9b-99a1-e1abbcb8c4b1" providerId="ADAL" clId="{F9A8B6B7-24CE-4DB4-8B38-052EBFA4A65D}" dt="2024-03-18T19:08:08.365" v="240" actId="478"/>
          <ac:spMkLst>
            <pc:docMk/>
            <pc:sldMk cId="4017261435" sldId="343"/>
            <ac:spMk id="24" creationId="{155D8F6C-ED30-4AC7-956A-5789B9B8FC3D}"/>
          </ac:spMkLst>
        </pc:spChg>
        <pc:spChg chg="del">
          <ac:chgData name="Valenzuela-Salazar, Tristan (STFC,RAL,RALSP)" userId="5ccecb67-8776-4f9b-99a1-e1abbcb8c4b1" providerId="ADAL" clId="{F9A8B6B7-24CE-4DB4-8B38-052EBFA4A65D}" dt="2024-03-18T19:08:30.692" v="250" actId="478"/>
          <ac:spMkLst>
            <pc:docMk/>
            <pc:sldMk cId="4017261435" sldId="343"/>
            <ac:spMk id="25" creationId="{2720D8B8-F76C-79A6-F203-622C305263CC}"/>
          </ac:spMkLst>
        </pc:spChg>
        <pc:spChg chg="del">
          <ac:chgData name="Valenzuela-Salazar, Tristan (STFC,RAL,RALSP)" userId="5ccecb67-8776-4f9b-99a1-e1abbcb8c4b1" providerId="ADAL" clId="{F9A8B6B7-24CE-4DB4-8B38-052EBFA4A65D}" dt="2024-03-18T19:08:29.963" v="249" actId="478"/>
          <ac:spMkLst>
            <pc:docMk/>
            <pc:sldMk cId="4017261435" sldId="343"/>
            <ac:spMk id="26" creationId="{99C8B54C-145B-EF76-9B8A-3B52859212C1}"/>
          </ac:spMkLst>
        </pc:spChg>
        <pc:spChg chg="del">
          <ac:chgData name="Valenzuela-Salazar, Tristan (STFC,RAL,RALSP)" userId="5ccecb67-8776-4f9b-99a1-e1abbcb8c4b1" providerId="ADAL" clId="{F9A8B6B7-24CE-4DB4-8B38-052EBFA4A65D}" dt="2024-03-18T19:08:28.677" v="248" actId="478"/>
          <ac:spMkLst>
            <pc:docMk/>
            <pc:sldMk cId="4017261435" sldId="343"/>
            <ac:spMk id="27" creationId="{EAD7C047-00B2-9534-4E56-56E5392A3AE1}"/>
          </ac:spMkLst>
        </pc:spChg>
        <pc:spChg chg="del">
          <ac:chgData name="Valenzuela-Salazar, Tristan (STFC,RAL,RALSP)" userId="5ccecb67-8776-4f9b-99a1-e1abbcb8c4b1" providerId="ADAL" clId="{F9A8B6B7-24CE-4DB4-8B38-052EBFA4A65D}" dt="2024-03-18T19:08:25.699" v="246" actId="478"/>
          <ac:spMkLst>
            <pc:docMk/>
            <pc:sldMk cId="4017261435" sldId="343"/>
            <ac:spMk id="28" creationId="{D4566960-DA5C-9BAA-4037-325F95258FC5}"/>
          </ac:spMkLst>
        </pc:spChg>
        <pc:spChg chg="del">
          <ac:chgData name="Valenzuela-Salazar, Tristan (STFC,RAL,RALSP)" userId="5ccecb67-8776-4f9b-99a1-e1abbcb8c4b1" providerId="ADAL" clId="{F9A8B6B7-24CE-4DB4-8B38-052EBFA4A65D}" dt="2024-03-18T19:08:27.099" v="247" actId="478"/>
          <ac:spMkLst>
            <pc:docMk/>
            <pc:sldMk cId="4017261435" sldId="343"/>
            <ac:spMk id="29" creationId="{54578209-6A84-0A49-4516-925CF270FB72}"/>
          </ac:spMkLst>
        </pc:spChg>
        <pc:spChg chg="del">
          <ac:chgData name="Valenzuela-Salazar, Tristan (STFC,RAL,RALSP)" userId="5ccecb67-8776-4f9b-99a1-e1abbcb8c4b1" providerId="ADAL" clId="{F9A8B6B7-24CE-4DB4-8B38-052EBFA4A65D}" dt="2024-03-18T19:08:23.596" v="245" actId="478"/>
          <ac:spMkLst>
            <pc:docMk/>
            <pc:sldMk cId="4017261435" sldId="343"/>
            <ac:spMk id="32" creationId="{44509B24-BF34-495C-D43A-42CB8F4555F2}"/>
          </ac:spMkLst>
        </pc:spChg>
        <pc:spChg chg="del">
          <ac:chgData name="Valenzuela-Salazar, Tristan (STFC,RAL,RALSP)" userId="5ccecb67-8776-4f9b-99a1-e1abbcb8c4b1" providerId="ADAL" clId="{F9A8B6B7-24CE-4DB4-8B38-052EBFA4A65D}" dt="2024-03-18T19:08:21.786" v="244" actId="478"/>
          <ac:spMkLst>
            <pc:docMk/>
            <pc:sldMk cId="4017261435" sldId="343"/>
            <ac:spMk id="33" creationId="{1783E6EE-CCE6-A5F8-F581-A871C692FF07}"/>
          </ac:spMkLst>
        </pc:spChg>
        <pc:spChg chg="del">
          <ac:chgData name="Valenzuela-Salazar, Tristan (STFC,RAL,RALSP)" userId="5ccecb67-8776-4f9b-99a1-e1abbcb8c4b1" providerId="ADAL" clId="{F9A8B6B7-24CE-4DB4-8B38-052EBFA4A65D}" dt="2024-03-18T19:08:20.179" v="243" actId="478"/>
          <ac:spMkLst>
            <pc:docMk/>
            <pc:sldMk cId="4017261435" sldId="343"/>
            <ac:spMk id="34" creationId="{652BDC6C-06BE-D915-1D3E-91A364825481}"/>
          </ac:spMkLst>
        </pc:spChg>
        <pc:spChg chg="add del">
          <ac:chgData name="Valenzuela-Salazar, Tristan (STFC,RAL,RALSP)" userId="5ccecb67-8776-4f9b-99a1-e1abbcb8c4b1" providerId="ADAL" clId="{F9A8B6B7-24CE-4DB4-8B38-052EBFA4A65D}" dt="2024-03-18T19:08:12.996" v="242" actId="478"/>
          <ac:spMkLst>
            <pc:docMk/>
            <pc:sldMk cId="4017261435" sldId="343"/>
            <ac:spMk id="36" creationId="{2D1EC0FF-D9A3-DCCE-CA41-2CF77D9C30E2}"/>
          </ac:spMkLst>
        </pc:spChg>
        <pc:spChg chg="add mod">
          <ac:chgData name="Valenzuela-Salazar, Tristan (STFC,RAL,RALSP)" userId="5ccecb67-8776-4f9b-99a1-e1abbcb8c4b1" providerId="ADAL" clId="{F9A8B6B7-24CE-4DB4-8B38-052EBFA4A65D}" dt="2024-03-18T19:15:48.673" v="359" actId="20577"/>
          <ac:spMkLst>
            <pc:docMk/>
            <pc:sldMk cId="4017261435" sldId="343"/>
            <ac:spMk id="48" creationId="{7BB3B6E0-0492-67A3-60DA-32E145F42D04}"/>
          </ac:spMkLst>
        </pc:spChg>
        <pc:spChg chg="add mod">
          <ac:chgData name="Valenzuela-Salazar, Tristan (STFC,RAL,RALSP)" userId="5ccecb67-8776-4f9b-99a1-e1abbcb8c4b1" providerId="ADAL" clId="{F9A8B6B7-24CE-4DB4-8B38-052EBFA4A65D}" dt="2024-03-18T19:15:53.448" v="360" actId="1076"/>
          <ac:spMkLst>
            <pc:docMk/>
            <pc:sldMk cId="4017261435" sldId="343"/>
            <ac:spMk id="50" creationId="{74EF816D-24B5-B006-5770-9EDAC88743D0}"/>
          </ac:spMkLst>
        </pc:spChg>
        <pc:spChg chg="add mod">
          <ac:chgData name="Valenzuela-Salazar, Tristan (STFC,RAL,RALSP)" userId="5ccecb67-8776-4f9b-99a1-e1abbcb8c4b1" providerId="ADAL" clId="{F9A8B6B7-24CE-4DB4-8B38-052EBFA4A65D}" dt="2024-03-18T19:17:09.995" v="373" actId="1076"/>
          <ac:spMkLst>
            <pc:docMk/>
            <pc:sldMk cId="4017261435" sldId="343"/>
            <ac:spMk id="52" creationId="{A5A9175B-5932-37BC-DBA2-8B0B940E7729}"/>
          </ac:spMkLst>
        </pc:spChg>
        <pc:picChg chg="add mod">
          <ac:chgData name="Valenzuela-Salazar, Tristan (STFC,RAL,RALSP)" userId="5ccecb67-8776-4f9b-99a1-e1abbcb8c4b1" providerId="ADAL" clId="{F9A8B6B7-24CE-4DB4-8B38-052EBFA4A65D}" dt="2024-03-18T19:17:30.082" v="375" actId="166"/>
          <ac:picMkLst>
            <pc:docMk/>
            <pc:sldMk cId="4017261435" sldId="343"/>
            <ac:picMk id="3" creationId="{77155558-D84D-EF31-F062-C73E7945B1A2}"/>
          </ac:picMkLst>
        </pc:picChg>
        <pc:picChg chg="add mod">
          <ac:chgData name="Valenzuela-Salazar, Tristan (STFC,RAL,RALSP)" userId="5ccecb67-8776-4f9b-99a1-e1abbcb8c4b1" providerId="ADAL" clId="{F9A8B6B7-24CE-4DB4-8B38-052EBFA4A65D}" dt="2024-03-18T19:19:54.324" v="380" actId="1076"/>
          <ac:picMkLst>
            <pc:docMk/>
            <pc:sldMk cId="4017261435" sldId="343"/>
            <ac:picMk id="7" creationId="{18DB2EE9-033C-847B-CEFD-AFF773526CA4}"/>
          </ac:picMkLst>
        </pc:picChg>
        <pc:picChg chg="add del mod">
          <ac:chgData name="Valenzuela-Salazar, Tristan (STFC,RAL,RALSP)" userId="5ccecb67-8776-4f9b-99a1-e1abbcb8c4b1" providerId="ADAL" clId="{F9A8B6B7-24CE-4DB4-8B38-052EBFA4A65D}" dt="2024-03-18T19:09:51.265" v="267" actId="478"/>
          <ac:picMkLst>
            <pc:docMk/>
            <pc:sldMk cId="4017261435" sldId="343"/>
            <ac:picMk id="9" creationId="{7C83D3B1-B1C2-2944-A465-8DB98308A802}"/>
          </ac:picMkLst>
        </pc:picChg>
        <pc:picChg chg="add mod">
          <ac:chgData name="Valenzuela-Salazar, Tristan (STFC,RAL,RALSP)" userId="5ccecb67-8776-4f9b-99a1-e1abbcb8c4b1" providerId="ADAL" clId="{F9A8B6B7-24CE-4DB4-8B38-052EBFA4A65D}" dt="2024-03-18T19:20:43.105" v="383" actId="1076"/>
          <ac:picMkLst>
            <pc:docMk/>
            <pc:sldMk cId="4017261435" sldId="343"/>
            <ac:picMk id="12" creationId="{9A34BF4C-D89F-3704-E782-878819430002}"/>
          </ac:picMkLst>
        </pc:picChg>
        <pc:picChg chg="add mod">
          <ac:chgData name="Valenzuela-Salazar, Tristan (STFC,RAL,RALSP)" userId="5ccecb67-8776-4f9b-99a1-e1abbcb8c4b1" providerId="ADAL" clId="{F9A8B6B7-24CE-4DB4-8B38-052EBFA4A65D}" dt="2024-03-18T19:20:54.858" v="385" actId="1076"/>
          <ac:picMkLst>
            <pc:docMk/>
            <pc:sldMk cId="4017261435" sldId="343"/>
            <ac:picMk id="14" creationId="{942738C7-728A-2688-2828-4B86B394D822}"/>
          </ac:picMkLst>
        </pc:picChg>
        <pc:picChg chg="add mod">
          <ac:chgData name="Valenzuela-Salazar, Tristan (STFC,RAL,RALSP)" userId="5ccecb67-8776-4f9b-99a1-e1abbcb8c4b1" providerId="ADAL" clId="{F9A8B6B7-24CE-4DB4-8B38-052EBFA4A65D}" dt="2024-03-18T19:21:08.713" v="388" actId="1076"/>
          <ac:picMkLst>
            <pc:docMk/>
            <pc:sldMk cId="4017261435" sldId="343"/>
            <ac:picMk id="16" creationId="{810E9E03-8F01-6FC8-4B0F-A54EC068A90D}"/>
          </ac:picMkLst>
        </pc:picChg>
        <pc:picChg chg="add mod">
          <ac:chgData name="Valenzuela-Salazar, Tristan (STFC,RAL,RALSP)" userId="5ccecb67-8776-4f9b-99a1-e1abbcb8c4b1" providerId="ADAL" clId="{F9A8B6B7-24CE-4DB4-8B38-052EBFA4A65D}" dt="2024-03-18T19:35:14.712" v="419" actId="1076"/>
          <ac:picMkLst>
            <pc:docMk/>
            <pc:sldMk cId="4017261435" sldId="343"/>
            <ac:picMk id="19" creationId="{83D47057-564F-9423-E1A6-E9664C496F1D}"/>
          </ac:picMkLst>
        </pc:picChg>
        <pc:picChg chg="del">
          <ac:chgData name="Valenzuela-Salazar, Tristan (STFC,RAL,RALSP)" userId="5ccecb67-8776-4f9b-99a1-e1abbcb8c4b1" providerId="ADAL" clId="{F9A8B6B7-24CE-4DB4-8B38-052EBFA4A65D}" dt="2024-03-18T19:06:10.042" v="233" actId="478"/>
          <ac:picMkLst>
            <pc:docMk/>
            <pc:sldMk cId="4017261435" sldId="343"/>
            <ac:picMk id="46" creationId="{5B4D210F-F513-8562-B61B-DDF69FA78EF1}"/>
          </ac:picMkLst>
        </pc:picChg>
        <pc:picChg chg="add mod">
          <ac:chgData name="Valenzuela-Salazar, Tristan (STFC,RAL,RALSP)" userId="5ccecb67-8776-4f9b-99a1-e1abbcb8c4b1" providerId="ADAL" clId="{F9A8B6B7-24CE-4DB4-8B38-052EBFA4A65D}" dt="2024-03-18T19:12:04.913" v="291" actId="1076"/>
          <ac:picMkLst>
            <pc:docMk/>
            <pc:sldMk cId="4017261435" sldId="343"/>
            <ac:picMk id="47" creationId="{EF0C30F0-2F78-736F-B2D4-768C0158E31C}"/>
          </ac:picMkLst>
        </pc:picChg>
      </pc:sldChg>
      <pc:sldChg chg="add">
        <pc:chgData name="Valenzuela-Salazar, Tristan (STFC,RAL,RALSP)" userId="5ccecb67-8776-4f9b-99a1-e1abbcb8c4b1" providerId="ADAL" clId="{F9A8B6B7-24CE-4DB4-8B38-052EBFA4A65D}" dt="2024-03-18T19:44:08.471" v="443"/>
        <pc:sldMkLst>
          <pc:docMk/>
          <pc:sldMk cId="1733580721" sldId="357"/>
        </pc:sldMkLst>
      </pc:sldChg>
      <pc:sldChg chg="addSp delSp modSp add mod modAnim">
        <pc:chgData name="Valenzuela-Salazar, Tristan (STFC,RAL,RALSP)" userId="5ccecb67-8776-4f9b-99a1-e1abbcb8c4b1" providerId="ADAL" clId="{F9A8B6B7-24CE-4DB4-8B38-052EBFA4A65D}" dt="2024-03-18T20:00:36.341" v="568"/>
        <pc:sldMkLst>
          <pc:docMk/>
          <pc:sldMk cId="2036596791" sldId="358"/>
        </pc:sldMkLst>
        <pc:spChg chg="mod">
          <ac:chgData name="Valenzuela-Salazar, Tristan (STFC,RAL,RALSP)" userId="5ccecb67-8776-4f9b-99a1-e1abbcb8c4b1" providerId="ADAL" clId="{F9A8B6B7-24CE-4DB4-8B38-052EBFA4A65D}" dt="2024-03-18T19:55:13.015" v="482"/>
          <ac:spMkLst>
            <pc:docMk/>
            <pc:sldMk cId="2036596791" sldId="358"/>
            <ac:spMk id="5" creationId="{38926C7E-EB80-32D6-D7E9-030A1A479698}"/>
          </ac:spMkLst>
        </pc:spChg>
        <pc:spChg chg="mod">
          <ac:chgData name="Valenzuela-Salazar, Tristan (STFC,RAL,RALSP)" userId="5ccecb67-8776-4f9b-99a1-e1abbcb8c4b1" providerId="ADAL" clId="{F9A8B6B7-24CE-4DB4-8B38-052EBFA4A65D}" dt="2024-03-18T19:55:13.015" v="482"/>
          <ac:spMkLst>
            <pc:docMk/>
            <pc:sldMk cId="2036596791" sldId="358"/>
            <ac:spMk id="6" creationId="{2DA82F87-C73F-B804-2621-6481D0E9C01A}"/>
          </ac:spMkLst>
        </pc:spChg>
        <pc:spChg chg="mod">
          <ac:chgData name="Valenzuela-Salazar, Tristan (STFC,RAL,RALSP)" userId="5ccecb67-8776-4f9b-99a1-e1abbcb8c4b1" providerId="ADAL" clId="{F9A8B6B7-24CE-4DB4-8B38-052EBFA4A65D}" dt="2024-03-18T19:56:09.412" v="497"/>
          <ac:spMkLst>
            <pc:docMk/>
            <pc:sldMk cId="2036596791" sldId="358"/>
            <ac:spMk id="8" creationId="{5DB38C47-814F-A3E6-67CD-55D14C3BE2CE}"/>
          </ac:spMkLst>
        </pc:spChg>
        <pc:spChg chg="mod">
          <ac:chgData name="Valenzuela-Salazar, Tristan (STFC,RAL,RALSP)" userId="5ccecb67-8776-4f9b-99a1-e1abbcb8c4b1" providerId="ADAL" clId="{F9A8B6B7-24CE-4DB4-8B38-052EBFA4A65D}" dt="2024-03-18T19:56:09.412" v="497"/>
          <ac:spMkLst>
            <pc:docMk/>
            <pc:sldMk cId="2036596791" sldId="358"/>
            <ac:spMk id="9" creationId="{0556AE65-F6DC-9B3B-4A5D-45CE362432B7}"/>
          </ac:spMkLst>
        </pc:spChg>
        <pc:spChg chg="mod">
          <ac:chgData name="Valenzuela-Salazar, Tristan (STFC,RAL,RALSP)" userId="5ccecb67-8776-4f9b-99a1-e1abbcb8c4b1" providerId="ADAL" clId="{F9A8B6B7-24CE-4DB4-8B38-052EBFA4A65D}" dt="2024-03-18T19:56:09.927" v="498"/>
          <ac:spMkLst>
            <pc:docMk/>
            <pc:sldMk cId="2036596791" sldId="358"/>
            <ac:spMk id="11" creationId="{08E3E25A-B9C7-ED11-750F-14B89E9CB32B}"/>
          </ac:spMkLst>
        </pc:spChg>
        <pc:spChg chg="mod">
          <ac:chgData name="Valenzuela-Salazar, Tristan (STFC,RAL,RALSP)" userId="5ccecb67-8776-4f9b-99a1-e1abbcb8c4b1" providerId="ADAL" clId="{F9A8B6B7-24CE-4DB4-8B38-052EBFA4A65D}" dt="2024-03-18T19:56:09.927" v="498"/>
          <ac:spMkLst>
            <pc:docMk/>
            <pc:sldMk cId="2036596791" sldId="358"/>
            <ac:spMk id="12" creationId="{175DFEE0-4A80-DC9E-7CCC-A62AC65EFFF7}"/>
          </ac:spMkLst>
        </pc:spChg>
        <pc:spChg chg="mod">
          <ac:chgData name="Valenzuela-Salazar, Tristan (STFC,RAL,RALSP)" userId="5ccecb67-8776-4f9b-99a1-e1abbcb8c4b1" providerId="ADAL" clId="{F9A8B6B7-24CE-4DB4-8B38-052EBFA4A65D}" dt="2024-03-18T19:56:10.278" v="499"/>
          <ac:spMkLst>
            <pc:docMk/>
            <pc:sldMk cId="2036596791" sldId="358"/>
            <ac:spMk id="17" creationId="{E38319EE-5555-94C6-5FFA-F2F2EE63FF56}"/>
          </ac:spMkLst>
        </pc:spChg>
        <pc:spChg chg="mod">
          <ac:chgData name="Valenzuela-Salazar, Tristan (STFC,RAL,RALSP)" userId="5ccecb67-8776-4f9b-99a1-e1abbcb8c4b1" providerId="ADAL" clId="{F9A8B6B7-24CE-4DB4-8B38-052EBFA4A65D}" dt="2024-03-18T19:56:10.278" v="499"/>
          <ac:spMkLst>
            <pc:docMk/>
            <pc:sldMk cId="2036596791" sldId="358"/>
            <ac:spMk id="19" creationId="{ABB2D052-8E2A-D8CD-2E56-F38DEC38C923}"/>
          </ac:spMkLst>
        </pc:spChg>
        <pc:spChg chg="add mod">
          <ac:chgData name="Valenzuela-Salazar, Tristan (STFC,RAL,RALSP)" userId="5ccecb67-8776-4f9b-99a1-e1abbcb8c4b1" providerId="ADAL" clId="{F9A8B6B7-24CE-4DB4-8B38-052EBFA4A65D}" dt="2024-03-18T20:00:14.630" v="567" actId="207"/>
          <ac:spMkLst>
            <pc:docMk/>
            <pc:sldMk cId="2036596791" sldId="358"/>
            <ac:spMk id="20" creationId="{A306604B-09AB-0967-207C-828B65A4CADE}"/>
          </ac:spMkLst>
        </pc:spChg>
        <pc:spChg chg="add mod">
          <ac:chgData name="Valenzuela-Salazar, Tristan (STFC,RAL,RALSP)" userId="5ccecb67-8776-4f9b-99a1-e1abbcb8c4b1" providerId="ADAL" clId="{F9A8B6B7-24CE-4DB4-8B38-052EBFA4A65D}" dt="2024-03-18T19:54:26.735" v="481" actId="1076"/>
          <ac:spMkLst>
            <pc:docMk/>
            <pc:sldMk cId="2036596791" sldId="358"/>
            <ac:spMk id="7170" creationId="{00000000-0000-0000-0000-000000000000}"/>
          </ac:spMkLst>
        </pc:spChg>
        <pc:grpChg chg="add del mod">
          <ac:chgData name="Valenzuela-Salazar, Tristan (STFC,RAL,RALSP)" userId="5ccecb67-8776-4f9b-99a1-e1abbcb8c4b1" providerId="ADAL" clId="{F9A8B6B7-24CE-4DB4-8B38-052EBFA4A65D}" dt="2024-03-18T19:56:48.822" v="510" actId="478"/>
          <ac:grpSpMkLst>
            <pc:docMk/>
            <pc:sldMk cId="2036596791" sldId="358"/>
            <ac:grpSpMk id="4" creationId="{0EAF94DE-8A64-2E96-17D1-2750D64A5960}"/>
          </ac:grpSpMkLst>
        </pc:grpChg>
        <pc:grpChg chg="add del mod">
          <ac:chgData name="Valenzuela-Salazar, Tristan (STFC,RAL,RALSP)" userId="5ccecb67-8776-4f9b-99a1-e1abbcb8c4b1" providerId="ADAL" clId="{F9A8B6B7-24CE-4DB4-8B38-052EBFA4A65D}" dt="2024-03-18T19:56:47.063" v="509" actId="478"/>
          <ac:grpSpMkLst>
            <pc:docMk/>
            <pc:sldMk cId="2036596791" sldId="358"/>
            <ac:grpSpMk id="7" creationId="{6A0D03C6-3DA3-DC18-0E5D-C6E29A5C898B}"/>
          </ac:grpSpMkLst>
        </pc:grpChg>
        <pc:grpChg chg="add mod">
          <ac:chgData name="Valenzuela-Salazar, Tristan (STFC,RAL,RALSP)" userId="5ccecb67-8776-4f9b-99a1-e1abbcb8c4b1" providerId="ADAL" clId="{F9A8B6B7-24CE-4DB4-8B38-052EBFA4A65D}" dt="2024-03-18T19:56:43.235" v="508" actId="1076"/>
          <ac:grpSpMkLst>
            <pc:docMk/>
            <pc:sldMk cId="2036596791" sldId="358"/>
            <ac:grpSpMk id="10" creationId="{97412C43-03E2-0B61-8A03-12CA9C1176FD}"/>
          </ac:grpSpMkLst>
        </pc:grpChg>
        <pc:grpChg chg="add mod">
          <ac:chgData name="Valenzuela-Salazar, Tristan (STFC,RAL,RALSP)" userId="5ccecb67-8776-4f9b-99a1-e1abbcb8c4b1" providerId="ADAL" clId="{F9A8B6B7-24CE-4DB4-8B38-052EBFA4A65D}" dt="2024-03-18T19:56:43.235" v="508" actId="1076"/>
          <ac:grpSpMkLst>
            <pc:docMk/>
            <pc:sldMk cId="2036596791" sldId="358"/>
            <ac:grpSpMk id="14" creationId="{A86964A3-EE0C-AF94-B112-52164D1136DB}"/>
          </ac:grpSpMkLst>
        </pc:grpChg>
        <pc:graphicFrameChg chg="del mod replId">
          <ac:chgData name="Valenzuela-Salazar, Tristan (STFC,RAL,RALSP)" userId="5ccecb67-8776-4f9b-99a1-e1abbcb8c4b1" providerId="ADAL" clId="{F9A8B6B7-24CE-4DB4-8B38-052EBFA4A65D}" dt="2024-03-18T19:53:49.283" v="469"/>
          <ac:graphicFrameMkLst>
            <pc:docMk/>
            <pc:sldMk cId="2036596791" sldId="358"/>
            <ac:graphicFrameMk id="2" creationId="{00000000-0000-0000-0000-000000000000}"/>
          </ac:graphicFrameMkLst>
        </pc:graphicFrameChg>
        <pc:picChg chg="mod">
          <ac:chgData name="Valenzuela-Salazar, Tristan (STFC,RAL,RALSP)" userId="5ccecb67-8776-4f9b-99a1-e1abbcb8c4b1" providerId="ADAL" clId="{F9A8B6B7-24CE-4DB4-8B38-052EBFA4A65D}" dt="2024-03-18T19:56:00.662" v="495" actId="1076"/>
          <ac:picMkLst>
            <pc:docMk/>
            <pc:sldMk cId="2036596791" sldId="358"/>
            <ac:picMk id="7174" creationId="{00000000-0000-0000-0000-000000000000}"/>
          </ac:picMkLst>
        </pc:picChg>
      </pc:sldChg>
      <pc:sldChg chg="addSp delSp modSp add mod">
        <pc:chgData name="Valenzuela-Salazar, Tristan (STFC,RAL,RALSP)" userId="5ccecb67-8776-4f9b-99a1-e1abbcb8c4b1" providerId="ADAL" clId="{F9A8B6B7-24CE-4DB4-8B38-052EBFA4A65D}" dt="2024-03-19T10:12:07.834" v="727" actId="1035"/>
        <pc:sldMkLst>
          <pc:docMk/>
          <pc:sldMk cId="945458676" sldId="362"/>
        </pc:sldMkLst>
        <pc:spChg chg="add del mod">
          <ac:chgData name="Valenzuela-Salazar, Tristan (STFC,RAL,RALSP)" userId="5ccecb67-8776-4f9b-99a1-e1abbcb8c4b1" providerId="ADAL" clId="{F9A8B6B7-24CE-4DB4-8B38-052EBFA4A65D}" dt="2024-03-19T10:10:59.808" v="722" actId="478"/>
          <ac:spMkLst>
            <pc:docMk/>
            <pc:sldMk cId="945458676" sldId="362"/>
            <ac:spMk id="2" creationId="{A875E985-F961-20E1-8D8C-A260F8ACEAFB}"/>
          </ac:spMkLst>
        </pc:spChg>
        <pc:spChg chg="add del mod">
          <ac:chgData name="Valenzuela-Salazar, Tristan (STFC,RAL,RALSP)" userId="5ccecb67-8776-4f9b-99a1-e1abbcb8c4b1" providerId="ADAL" clId="{F9A8B6B7-24CE-4DB4-8B38-052EBFA4A65D}" dt="2024-03-19T10:11:37.583" v="725" actId="478"/>
          <ac:spMkLst>
            <pc:docMk/>
            <pc:sldMk cId="945458676" sldId="362"/>
            <ac:spMk id="5" creationId="{B33CB955-63E6-51BF-49FD-AA9CA4C1B5AF}"/>
          </ac:spMkLst>
        </pc:spChg>
        <pc:spChg chg="mod">
          <ac:chgData name="Valenzuela-Salazar, Tristan (STFC,RAL,RALSP)" userId="5ccecb67-8776-4f9b-99a1-e1abbcb8c4b1" providerId="ADAL" clId="{F9A8B6B7-24CE-4DB4-8B38-052EBFA4A65D}" dt="2024-03-18T20:07:26.040" v="665" actId="6549"/>
          <ac:spMkLst>
            <pc:docMk/>
            <pc:sldMk cId="945458676" sldId="362"/>
            <ac:spMk id="7" creationId="{108DC7F5-099C-FD4D-905A-DC79A38901EC}"/>
          </ac:spMkLst>
        </pc:spChg>
        <pc:spChg chg="mod">
          <ac:chgData name="Valenzuela-Salazar, Tristan (STFC,RAL,RALSP)" userId="5ccecb67-8776-4f9b-99a1-e1abbcb8c4b1" providerId="ADAL" clId="{F9A8B6B7-24CE-4DB4-8B38-052EBFA4A65D}" dt="2024-03-19T10:12:07.834" v="727" actId="1035"/>
          <ac:spMkLst>
            <pc:docMk/>
            <pc:sldMk cId="945458676" sldId="362"/>
            <ac:spMk id="9" creationId="{DE67786B-8CF6-7140-A9BE-F2F0A0F1F7F0}"/>
          </ac:spMkLst>
        </pc:spChg>
      </pc:sldChg>
      <pc:sldChg chg="addSp delSp modSp add del mod">
        <pc:chgData name="Valenzuela-Salazar, Tristan (STFC,RAL,RALSP)" userId="5ccecb67-8776-4f9b-99a1-e1abbcb8c4b1" providerId="ADAL" clId="{F9A8B6B7-24CE-4DB4-8B38-052EBFA4A65D}" dt="2024-03-19T16:49:36.589" v="820" actId="47"/>
        <pc:sldMkLst>
          <pc:docMk/>
          <pc:sldMk cId="646474741" sldId="363"/>
        </pc:sldMkLst>
        <pc:spChg chg="add del mod">
          <ac:chgData name="Valenzuela-Salazar, Tristan (STFC,RAL,RALSP)" userId="5ccecb67-8776-4f9b-99a1-e1abbcb8c4b1" providerId="ADAL" clId="{F9A8B6B7-24CE-4DB4-8B38-052EBFA4A65D}" dt="2024-03-19T16:49:29.736" v="818" actId="478"/>
          <ac:spMkLst>
            <pc:docMk/>
            <pc:sldMk cId="646474741" sldId="363"/>
            <ac:spMk id="12" creationId="{AD5AF2C8-90F5-7A33-DD04-432294DB37D9}"/>
          </ac:spMkLst>
        </pc:spChg>
        <pc:spChg chg="add mod">
          <ac:chgData name="Valenzuela-Salazar, Tristan (STFC,RAL,RALSP)" userId="5ccecb67-8776-4f9b-99a1-e1abbcb8c4b1" providerId="ADAL" clId="{F9A8B6B7-24CE-4DB4-8B38-052EBFA4A65D}" dt="2024-03-19T16:47:58.604" v="782" actId="1076"/>
          <ac:spMkLst>
            <pc:docMk/>
            <pc:sldMk cId="646474741" sldId="363"/>
            <ac:spMk id="21" creationId="{1070387E-71BC-F1F1-CBC2-FE8DE66A0601}"/>
          </ac:spMkLst>
        </pc:spChg>
        <pc:picChg chg="add del mod">
          <ac:chgData name="Valenzuela-Salazar, Tristan (STFC,RAL,RALSP)" userId="5ccecb67-8776-4f9b-99a1-e1abbcb8c4b1" providerId="ADAL" clId="{F9A8B6B7-24CE-4DB4-8B38-052EBFA4A65D}" dt="2024-03-19T16:49:29.736" v="818" actId="478"/>
          <ac:picMkLst>
            <pc:docMk/>
            <pc:sldMk cId="646474741" sldId="363"/>
            <ac:picMk id="6" creationId="{22EB3639-7861-A11E-493A-DD91402AFE33}"/>
          </ac:picMkLst>
        </pc:picChg>
        <pc:picChg chg="add mod">
          <ac:chgData name="Valenzuela-Salazar, Tristan (STFC,RAL,RALSP)" userId="5ccecb67-8776-4f9b-99a1-e1abbcb8c4b1" providerId="ADAL" clId="{F9A8B6B7-24CE-4DB4-8B38-052EBFA4A65D}" dt="2024-03-19T16:47:36.914" v="756" actId="1076"/>
          <ac:picMkLst>
            <pc:docMk/>
            <pc:sldMk cId="646474741" sldId="363"/>
            <ac:picMk id="15" creationId="{3683DC8D-D824-98E9-69A6-D9BDA0999C50}"/>
          </ac:picMkLst>
        </pc:picChg>
        <pc:picChg chg="add del mod">
          <ac:chgData name="Valenzuela-Salazar, Tristan (STFC,RAL,RALSP)" userId="5ccecb67-8776-4f9b-99a1-e1abbcb8c4b1" providerId="ADAL" clId="{F9A8B6B7-24CE-4DB4-8B38-052EBFA4A65D}" dt="2024-03-19T16:49:32.730" v="819" actId="478"/>
          <ac:picMkLst>
            <pc:docMk/>
            <pc:sldMk cId="646474741" sldId="363"/>
            <ac:picMk id="24" creationId="{B0D4A179-AEC8-8A3E-D123-A19E19249FF6}"/>
          </ac:picMkLst>
        </pc:picChg>
      </pc:sldChg>
      <pc:sldMasterChg chg="modSldLayout">
        <pc:chgData name="Valenzuela-Salazar, Tristan (STFC,RAL,RALSP)" userId="5ccecb67-8776-4f9b-99a1-e1abbcb8c4b1" providerId="ADAL" clId="{F9A8B6B7-24CE-4DB4-8B38-052EBFA4A65D}" dt="2024-03-19T10:10:09.003" v="721" actId="14100"/>
        <pc:sldMasterMkLst>
          <pc:docMk/>
          <pc:sldMasterMk cId="967685184" sldId="2147483681"/>
        </pc:sldMasterMkLst>
        <pc:sldLayoutChg chg="modSp mod">
          <pc:chgData name="Valenzuela-Salazar, Tristan (STFC,RAL,RALSP)" userId="5ccecb67-8776-4f9b-99a1-e1abbcb8c4b1" providerId="ADAL" clId="{F9A8B6B7-24CE-4DB4-8B38-052EBFA4A65D}" dt="2024-03-19T10:10:09.003" v="721" actId="14100"/>
          <pc:sldLayoutMkLst>
            <pc:docMk/>
            <pc:sldMasterMk cId="967685184" sldId="2147483681"/>
            <pc:sldLayoutMk cId="3918961846" sldId="2147483687"/>
          </pc:sldLayoutMkLst>
          <pc:spChg chg="mod">
            <ac:chgData name="Valenzuela-Salazar, Tristan (STFC,RAL,RALSP)" userId="5ccecb67-8776-4f9b-99a1-e1abbcb8c4b1" providerId="ADAL" clId="{F9A8B6B7-24CE-4DB4-8B38-052EBFA4A65D}" dt="2024-03-19T10:10:09.003" v="721" actId="14100"/>
            <ac:spMkLst>
              <pc:docMk/>
              <pc:sldMasterMk cId="967685184" sldId="2147483681"/>
              <pc:sldLayoutMk cId="3918961846" sldId="2147483687"/>
              <ac:spMk id="2" creationId="{057E4D60-AC0C-044F-8925-BE12978C5543}"/>
            </ac:spMkLst>
          </pc:spChg>
        </pc:sldLayoutChg>
      </pc:sldMasterChg>
    </pc:docChg>
  </pc:docChgLst>
  <pc:docChgLst>
    <pc:chgData name="Valenzuela-Salazar, Tristan (STFC,RAL,RALSP)" userId="5ccecb67-8776-4f9b-99a1-e1abbcb8c4b1" providerId="ADAL" clId="{2EEB61DE-48CB-4E1D-90C9-B50BD5E10FD3}"/>
    <pc:docChg chg="undo custSel addSld delSld modSld">
      <pc:chgData name="Valenzuela-Salazar, Tristan (STFC,RAL,RALSP)" userId="5ccecb67-8776-4f9b-99a1-e1abbcb8c4b1" providerId="ADAL" clId="{2EEB61DE-48CB-4E1D-90C9-B50BD5E10FD3}" dt="2024-03-18T16:47:49.160" v="607" actId="1076"/>
      <pc:docMkLst>
        <pc:docMk/>
      </pc:docMkLst>
      <pc:sldChg chg="del">
        <pc:chgData name="Valenzuela-Salazar, Tristan (STFC,RAL,RALSP)" userId="5ccecb67-8776-4f9b-99a1-e1abbcb8c4b1" providerId="ADAL" clId="{2EEB61DE-48CB-4E1D-90C9-B50BD5E10FD3}" dt="2024-03-18T15:55:29.987" v="0" actId="47"/>
        <pc:sldMkLst>
          <pc:docMk/>
          <pc:sldMk cId="829266294" sldId="284"/>
        </pc:sldMkLst>
      </pc:sldChg>
      <pc:sldChg chg="del">
        <pc:chgData name="Valenzuela-Salazar, Tristan (STFC,RAL,RALSP)" userId="5ccecb67-8776-4f9b-99a1-e1abbcb8c4b1" providerId="ADAL" clId="{2EEB61DE-48CB-4E1D-90C9-B50BD5E10FD3}" dt="2024-03-18T15:59:19.874" v="4" actId="47"/>
        <pc:sldMkLst>
          <pc:docMk/>
          <pc:sldMk cId="1599272048" sldId="286"/>
        </pc:sldMkLst>
      </pc:sldChg>
      <pc:sldChg chg="modSp add mod">
        <pc:chgData name="Valenzuela-Salazar, Tristan (STFC,RAL,RALSP)" userId="5ccecb67-8776-4f9b-99a1-e1abbcb8c4b1" providerId="ADAL" clId="{2EEB61DE-48CB-4E1D-90C9-B50BD5E10FD3}" dt="2024-03-18T15:56:00.499" v="3" actId="207"/>
        <pc:sldMkLst>
          <pc:docMk/>
          <pc:sldMk cId="1993763290" sldId="339"/>
        </pc:sldMkLst>
        <pc:spChg chg="mod">
          <ac:chgData name="Valenzuela-Salazar, Tristan (STFC,RAL,RALSP)" userId="5ccecb67-8776-4f9b-99a1-e1abbcb8c4b1" providerId="ADAL" clId="{2EEB61DE-48CB-4E1D-90C9-B50BD5E10FD3}" dt="2024-03-18T15:56:00.499" v="3" actId="207"/>
          <ac:spMkLst>
            <pc:docMk/>
            <pc:sldMk cId="1993763290" sldId="339"/>
            <ac:spMk id="9" creationId="{B9778410-CB14-ED50-62C4-CFA3CAB716EB}"/>
          </ac:spMkLst>
        </pc:spChg>
      </pc:sldChg>
      <pc:sldChg chg="addSp delSp modSp new mod modAnim">
        <pc:chgData name="Valenzuela-Salazar, Tristan (STFC,RAL,RALSP)" userId="5ccecb67-8776-4f9b-99a1-e1abbcb8c4b1" providerId="ADAL" clId="{2EEB61DE-48CB-4E1D-90C9-B50BD5E10FD3}" dt="2024-03-18T16:27:25.763" v="466" actId="20577"/>
        <pc:sldMkLst>
          <pc:docMk/>
          <pc:sldMk cId="581401174" sldId="340"/>
        </pc:sldMkLst>
        <pc:spChg chg="mod">
          <ac:chgData name="Valenzuela-Salazar, Tristan (STFC,RAL,RALSP)" userId="5ccecb67-8776-4f9b-99a1-e1abbcb8c4b1" providerId="ADAL" clId="{2EEB61DE-48CB-4E1D-90C9-B50BD5E10FD3}" dt="2024-03-18T16:23:03.791" v="228" actId="1076"/>
          <ac:spMkLst>
            <pc:docMk/>
            <pc:sldMk cId="581401174" sldId="340"/>
            <ac:spMk id="2" creationId="{E7408195-F64F-E214-2A7A-EA76E6A73C85}"/>
          </ac:spMkLst>
        </pc:spChg>
        <pc:spChg chg="del">
          <ac:chgData name="Valenzuela-Salazar, Tristan (STFC,RAL,RALSP)" userId="5ccecb67-8776-4f9b-99a1-e1abbcb8c4b1" providerId="ADAL" clId="{2EEB61DE-48CB-4E1D-90C9-B50BD5E10FD3}" dt="2024-03-18T16:05:12.005" v="6" actId="478"/>
          <ac:spMkLst>
            <pc:docMk/>
            <pc:sldMk cId="581401174" sldId="340"/>
            <ac:spMk id="3" creationId="{6909FAFC-4B45-A238-E804-2911EA3C8D76}"/>
          </ac:spMkLst>
        </pc:spChg>
        <pc:spChg chg="add mod">
          <ac:chgData name="Valenzuela-Salazar, Tristan (STFC,RAL,RALSP)" userId="5ccecb67-8776-4f9b-99a1-e1abbcb8c4b1" providerId="ADAL" clId="{2EEB61DE-48CB-4E1D-90C9-B50BD5E10FD3}" dt="2024-03-18T16:05:59.787" v="50" actId="1076"/>
          <ac:spMkLst>
            <pc:docMk/>
            <pc:sldMk cId="581401174" sldId="340"/>
            <ac:spMk id="5" creationId="{17C62D10-543E-DBAB-E5F1-1C472CB49DE3}"/>
          </ac:spMkLst>
        </pc:spChg>
        <pc:spChg chg="add mod">
          <ac:chgData name="Valenzuela-Salazar, Tristan (STFC,RAL,RALSP)" userId="5ccecb67-8776-4f9b-99a1-e1abbcb8c4b1" providerId="ADAL" clId="{2EEB61DE-48CB-4E1D-90C9-B50BD5E10FD3}" dt="2024-03-18T16:05:59.787" v="50" actId="1076"/>
          <ac:spMkLst>
            <pc:docMk/>
            <pc:sldMk cId="581401174" sldId="340"/>
            <ac:spMk id="6" creationId="{5AC80A37-B77D-3A77-964A-0C4665A26326}"/>
          </ac:spMkLst>
        </pc:spChg>
        <pc:spChg chg="add del mod">
          <ac:chgData name="Valenzuela-Salazar, Tristan (STFC,RAL,RALSP)" userId="5ccecb67-8776-4f9b-99a1-e1abbcb8c4b1" providerId="ADAL" clId="{2EEB61DE-48CB-4E1D-90C9-B50BD5E10FD3}" dt="2024-03-18T16:08:57.859" v="99" actId="478"/>
          <ac:spMkLst>
            <pc:docMk/>
            <pc:sldMk cId="581401174" sldId="340"/>
            <ac:spMk id="7" creationId="{7A831D58-1B17-DD56-0BC0-576A2931F378}"/>
          </ac:spMkLst>
        </pc:spChg>
        <pc:spChg chg="add mod">
          <ac:chgData name="Valenzuela-Salazar, Tristan (STFC,RAL,RALSP)" userId="5ccecb67-8776-4f9b-99a1-e1abbcb8c4b1" providerId="ADAL" clId="{2EEB61DE-48CB-4E1D-90C9-B50BD5E10FD3}" dt="2024-03-18T16:11:35.466" v="172" actId="1076"/>
          <ac:spMkLst>
            <pc:docMk/>
            <pc:sldMk cId="581401174" sldId="340"/>
            <ac:spMk id="8" creationId="{51A91193-224F-ECAC-E4E6-1B7EB27C0407}"/>
          </ac:spMkLst>
        </pc:spChg>
        <pc:spChg chg="add mod">
          <ac:chgData name="Valenzuela-Salazar, Tristan (STFC,RAL,RALSP)" userId="5ccecb67-8776-4f9b-99a1-e1abbcb8c4b1" providerId="ADAL" clId="{2EEB61DE-48CB-4E1D-90C9-B50BD5E10FD3}" dt="2024-03-18T16:16:58.576" v="222" actId="208"/>
          <ac:spMkLst>
            <pc:docMk/>
            <pc:sldMk cId="581401174" sldId="340"/>
            <ac:spMk id="9" creationId="{4351A136-1320-B9E4-C858-DFB8C3860560}"/>
          </ac:spMkLst>
        </pc:spChg>
        <pc:spChg chg="add mod">
          <ac:chgData name="Valenzuela-Salazar, Tristan (STFC,RAL,RALSP)" userId="5ccecb67-8776-4f9b-99a1-e1abbcb8c4b1" providerId="ADAL" clId="{2EEB61DE-48CB-4E1D-90C9-B50BD5E10FD3}" dt="2024-03-18T16:13:31.052" v="187" actId="208"/>
          <ac:spMkLst>
            <pc:docMk/>
            <pc:sldMk cId="581401174" sldId="340"/>
            <ac:spMk id="10" creationId="{DE0A87A0-D6EE-F78A-6853-C4F995E1AAF2}"/>
          </ac:spMkLst>
        </pc:spChg>
        <pc:spChg chg="add mod">
          <ac:chgData name="Valenzuela-Salazar, Tristan (STFC,RAL,RALSP)" userId="5ccecb67-8776-4f9b-99a1-e1abbcb8c4b1" providerId="ADAL" clId="{2EEB61DE-48CB-4E1D-90C9-B50BD5E10FD3}" dt="2024-03-18T16:13:40.054" v="188" actId="208"/>
          <ac:spMkLst>
            <pc:docMk/>
            <pc:sldMk cId="581401174" sldId="340"/>
            <ac:spMk id="11" creationId="{67FAF6E3-C878-748E-2FEE-B93892AA8218}"/>
          </ac:spMkLst>
        </pc:spChg>
        <pc:spChg chg="add mod">
          <ac:chgData name="Valenzuela-Salazar, Tristan (STFC,RAL,RALSP)" userId="5ccecb67-8776-4f9b-99a1-e1abbcb8c4b1" providerId="ADAL" clId="{2EEB61DE-48CB-4E1D-90C9-B50BD5E10FD3}" dt="2024-03-18T16:16:26.769" v="220" actId="113"/>
          <ac:spMkLst>
            <pc:docMk/>
            <pc:sldMk cId="581401174" sldId="340"/>
            <ac:spMk id="12" creationId="{325EE7F7-EFF0-7DCC-B022-3EDB676DF5CE}"/>
          </ac:spMkLst>
        </pc:spChg>
        <pc:spChg chg="add mod">
          <ac:chgData name="Valenzuela-Salazar, Tristan (STFC,RAL,RALSP)" userId="5ccecb67-8776-4f9b-99a1-e1abbcb8c4b1" providerId="ADAL" clId="{2EEB61DE-48CB-4E1D-90C9-B50BD5E10FD3}" dt="2024-03-18T16:16:33.115" v="221" actId="113"/>
          <ac:spMkLst>
            <pc:docMk/>
            <pc:sldMk cId="581401174" sldId="340"/>
            <ac:spMk id="13" creationId="{9060EC2B-BB89-B8A7-4691-32CA7807F73B}"/>
          </ac:spMkLst>
        </pc:spChg>
        <pc:spChg chg="add mod">
          <ac:chgData name="Valenzuela-Salazar, Tristan (STFC,RAL,RALSP)" userId="5ccecb67-8776-4f9b-99a1-e1abbcb8c4b1" providerId="ADAL" clId="{2EEB61DE-48CB-4E1D-90C9-B50BD5E10FD3}" dt="2024-03-18T16:27:25.763" v="466" actId="20577"/>
          <ac:spMkLst>
            <pc:docMk/>
            <pc:sldMk cId="581401174" sldId="340"/>
            <ac:spMk id="21" creationId="{FD171AC3-4586-9E59-A3A9-AE40AD886BC3}"/>
          </ac:spMkLst>
        </pc:spChg>
        <pc:spChg chg="add mod">
          <ac:chgData name="Valenzuela-Salazar, Tristan (STFC,RAL,RALSP)" userId="5ccecb67-8776-4f9b-99a1-e1abbcb8c4b1" providerId="ADAL" clId="{2EEB61DE-48CB-4E1D-90C9-B50BD5E10FD3}" dt="2024-03-18T16:26:28.866" v="435" actId="20577"/>
          <ac:spMkLst>
            <pc:docMk/>
            <pc:sldMk cId="581401174" sldId="340"/>
            <ac:spMk id="22" creationId="{9E634240-0514-8EB2-C8A8-CF0D3A928590}"/>
          </ac:spMkLst>
        </pc:spChg>
        <pc:picChg chg="add mod">
          <ac:chgData name="Valenzuela-Salazar, Tristan (STFC,RAL,RALSP)" userId="5ccecb67-8776-4f9b-99a1-e1abbcb8c4b1" providerId="ADAL" clId="{2EEB61DE-48CB-4E1D-90C9-B50BD5E10FD3}" dt="2024-03-18T16:05:59.787" v="50" actId="1076"/>
          <ac:picMkLst>
            <pc:docMk/>
            <pc:sldMk cId="581401174" sldId="340"/>
            <ac:picMk id="4" creationId="{CBAA8D37-62E4-D3D5-7710-4C33A481293B}"/>
          </ac:picMkLst>
        </pc:picChg>
        <pc:picChg chg="add mod">
          <ac:chgData name="Valenzuela-Salazar, Tristan (STFC,RAL,RALSP)" userId="5ccecb67-8776-4f9b-99a1-e1abbcb8c4b1" providerId="ADAL" clId="{2EEB61DE-48CB-4E1D-90C9-B50BD5E10FD3}" dt="2024-03-18T16:07:01.904" v="56" actId="1076"/>
          <ac:picMkLst>
            <pc:docMk/>
            <pc:sldMk cId="581401174" sldId="340"/>
            <ac:picMk id="1026" creationId="{6B4DB166-D9AC-8A92-8044-4D4B604F1F4A}"/>
          </ac:picMkLst>
        </pc:picChg>
        <pc:cxnChg chg="add mod">
          <ac:chgData name="Valenzuela-Salazar, Tristan (STFC,RAL,RALSP)" userId="5ccecb67-8776-4f9b-99a1-e1abbcb8c4b1" providerId="ADAL" clId="{2EEB61DE-48CB-4E1D-90C9-B50BD5E10FD3}" dt="2024-03-18T16:14:24.080" v="211" actId="14100"/>
          <ac:cxnSpMkLst>
            <pc:docMk/>
            <pc:sldMk cId="581401174" sldId="340"/>
            <ac:cxnSpMk id="15" creationId="{805DBC8B-AC55-0FF7-95D3-423A187C1692}"/>
          </ac:cxnSpMkLst>
        </pc:cxnChg>
        <pc:cxnChg chg="add mod">
          <ac:chgData name="Valenzuela-Salazar, Tristan (STFC,RAL,RALSP)" userId="5ccecb67-8776-4f9b-99a1-e1abbcb8c4b1" providerId="ADAL" clId="{2EEB61DE-48CB-4E1D-90C9-B50BD5E10FD3}" dt="2024-03-18T16:16:58.576" v="222" actId="208"/>
          <ac:cxnSpMkLst>
            <pc:docMk/>
            <pc:sldMk cId="581401174" sldId="340"/>
            <ac:cxnSpMk id="18" creationId="{ED0A4F6A-395A-58F6-9F5C-488DADC15971}"/>
          </ac:cxnSpMkLst>
        </pc:cxnChg>
        <pc:cxnChg chg="add mod">
          <ac:chgData name="Valenzuela-Salazar, Tristan (STFC,RAL,RALSP)" userId="5ccecb67-8776-4f9b-99a1-e1abbcb8c4b1" providerId="ADAL" clId="{2EEB61DE-48CB-4E1D-90C9-B50BD5E10FD3}" dt="2024-03-18T16:16:26.769" v="220" actId="113"/>
          <ac:cxnSpMkLst>
            <pc:docMk/>
            <pc:sldMk cId="581401174" sldId="340"/>
            <ac:cxnSpMk id="20" creationId="{C705E692-3939-5839-0DE7-B2B1D25D9668}"/>
          </ac:cxnSpMkLst>
        </pc:cxnChg>
      </pc:sldChg>
      <pc:sldChg chg="addSp delSp modSp add mod delAnim modAnim">
        <pc:chgData name="Valenzuela-Salazar, Tristan (STFC,RAL,RALSP)" userId="5ccecb67-8776-4f9b-99a1-e1abbcb8c4b1" providerId="ADAL" clId="{2EEB61DE-48CB-4E1D-90C9-B50BD5E10FD3}" dt="2024-03-18T16:47:49.160" v="607" actId="1076"/>
        <pc:sldMkLst>
          <pc:docMk/>
          <pc:sldMk cId="94742942" sldId="341"/>
        </pc:sldMkLst>
        <pc:spChg chg="mod">
          <ac:chgData name="Valenzuela-Salazar, Tristan (STFC,RAL,RALSP)" userId="5ccecb67-8776-4f9b-99a1-e1abbcb8c4b1" providerId="ADAL" clId="{2EEB61DE-48CB-4E1D-90C9-B50BD5E10FD3}" dt="2024-03-18T16:28:58.378" v="487" actId="1035"/>
          <ac:spMkLst>
            <pc:docMk/>
            <pc:sldMk cId="94742942" sldId="341"/>
            <ac:spMk id="2" creationId="{05ED0AAA-6B8D-FE2F-36FD-9840FD74B52D}"/>
          </ac:spMkLst>
        </pc:spChg>
        <pc:spChg chg="del">
          <ac:chgData name="Valenzuela-Salazar, Tristan (STFC,RAL,RALSP)" userId="5ccecb67-8776-4f9b-99a1-e1abbcb8c4b1" providerId="ADAL" clId="{2EEB61DE-48CB-4E1D-90C9-B50BD5E10FD3}" dt="2024-03-18T16:28:09.860" v="475" actId="478"/>
          <ac:spMkLst>
            <pc:docMk/>
            <pc:sldMk cId="94742942" sldId="341"/>
            <ac:spMk id="5" creationId="{22124670-5B18-81E2-DC05-AE19EC402699}"/>
          </ac:spMkLst>
        </pc:spChg>
        <pc:spChg chg="del">
          <ac:chgData name="Valenzuela-Salazar, Tristan (STFC,RAL,RALSP)" userId="5ccecb67-8776-4f9b-99a1-e1abbcb8c4b1" providerId="ADAL" clId="{2EEB61DE-48CB-4E1D-90C9-B50BD5E10FD3}" dt="2024-03-18T16:28:12.690" v="476" actId="478"/>
          <ac:spMkLst>
            <pc:docMk/>
            <pc:sldMk cId="94742942" sldId="341"/>
            <ac:spMk id="6" creationId="{420945D1-69A5-91E7-54C3-110868C3B0EE}"/>
          </ac:spMkLst>
        </pc:spChg>
        <pc:spChg chg="del">
          <ac:chgData name="Valenzuela-Salazar, Tristan (STFC,RAL,RALSP)" userId="5ccecb67-8776-4f9b-99a1-e1abbcb8c4b1" providerId="ADAL" clId="{2EEB61DE-48CB-4E1D-90C9-B50BD5E10FD3}" dt="2024-03-18T16:29:02.779" v="488" actId="478"/>
          <ac:spMkLst>
            <pc:docMk/>
            <pc:sldMk cId="94742942" sldId="341"/>
            <ac:spMk id="8" creationId="{96493790-CC41-96A2-16B2-3D79E2B1F496}"/>
          </ac:spMkLst>
        </pc:spChg>
        <pc:spChg chg="del">
          <ac:chgData name="Valenzuela-Salazar, Tristan (STFC,RAL,RALSP)" userId="5ccecb67-8776-4f9b-99a1-e1abbcb8c4b1" providerId="ADAL" clId="{2EEB61DE-48CB-4E1D-90C9-B50BD5E10FD3}" dt="2024-03-18T16:29:02.779" v="488" actId="478"/>
          <ac:spMkLst>
            <pc:docMk/>
            <pc:sldMk cId="94742942" sldId="341"/>
            <ac:spMk id="9" creationId="{E2561A16-F76F-8367-24D5-D16005B79B67}"/>
          </ac:spMkLst>
        </pc:spChg>
        <pc:spChg chg="del">
          <ac:chgData name="Valenzuela-Salazar, Tristan (STFC,RAL,RALSP)" userId="5ccecb67-8776-4f9b-99a1-e1abbcb8c4b1" providerId="ADAL" clId="{2EEB61DE-48CB-4E1D-90C9-B50BD5E10FD3}" dt="2024-03-18T16:29:02.779" v="488" actId="478"/>
          <ac:spMkLst>
            <pc:docMk/>
            <pc:sldMk cId="94742942" sldId="341"/>
            <ac:spMk id="10" creationId="{1DFAB6A2-E784-E193-CB9D-67C0D26A1DA1}"/>
          </ac:spMkLst>
        </pc:spChg>
        <pc:spChg chg="del">
          <ac:chgData name="Valenzuela-Salazar, Tristan (STFC,RAL,RALSP)" userId="5ccecb67-8776-4f9b-99a1-e1abbcb8c4b1" providerId="ADAL" clId="{2EEB61DE-48CB-4E1D-90C9-B50BD5E10FD3}" dt="2024-03-18T16:29:02.779" v="488" actId="478"/>
          <ac:spMkLst>
            <pc:docMk/>
            <pc:sldMk cId="94742942" sldId="341"/>
            <ac:spMk id="11" creationId="{E879BED8-8640-06D2-874B-BBEBDD54FC51}"/>
          </ac:spMkLst>
        </pc:spChg>
        <pc:spChg chg="del">
          <ac:chgData name="Valenzuela-Salazar, Tristan (STFC,RAL,RALSP)" userId="5ccecb67-8776-4f9b-99a1-e1abbcb8c4b1" providerId="ADAL" clId="{2EEB61DE-48CB-4E1D-90C9-B50BD5E10FD3}" dt="2024-03-18T16:29:02.779" v="488" actId="478"/>
          <ac:spMkLst>
            <pc:docMk/>
            <pc:sldMk cId="94742942" sldId="341"/>
            <ac:spMk id="12" creationId="{3513BDDE-666C-BB0A-B481-BA21F6CB9410}"/>
          </ac:spMkLst>
        </pc:spChg>
        <pc:spChg chg="del">
          <ac:chgData name="Valenzuela-Salazar, Tristan (STFC,RAL,RALSP)" userId="5ccecb67-8776-4f9b-99a1-e1abbcb8c4b1" providerId="ADAL" clId="{2EEB61DE-48CB-4E1D-90C9-B50BD5E10FD3}" dt="2024-03-18T16:29:02.779" v="488" actId="478"/>
          <ac:spMkLst>
            <pc:docMk/>
            <pc:sldMk cId="94742942" sldId="341"/>
            <ac:spMk id="13" creationId="{9C097EA5-A52D-377A-F12A-4AF0A99EF927}"/>
          </ac:spMkLst>
        </pc:spChg>
        <pc:spChg chg="del">
          <ac:chgData name="Valenzuela-Salazar, Tristan (STFC,RAL,RALSP)" userId="5ccecb67-8776-4f9b-99a1-e1abbcb8c4b1" providerId="ADAL" clId="{2EEB61DE-48CB-4E1D-90C9-B50BD5E10FD3}" dt="2024-03-18T16:29:02.779" v="488" actId="478"/>
          <ac:spMkLst>
            <pc:docMk/>
            <pc:sldMk cId="94742942" sldId="341"/>
            <ac:spMk id="21" creationId="{57BC84BC-5254-A1FC-C0C6-369793311B5B}"/>
          </ac:spMkLst>
        </pc:spChg>
        <pc:spChg chg="del">
          <ac:chgData name="Valenzuela-Salazar, Tristan (STFC,RAL,RALSP)" userId="5ccecb67-8776-4f9b-99a1-e1abbcb8c4b1" providerId="ADAL" clId="{2EEB61DE-48CB-4E1D-90C9-B50BD5E10FD3}" dt="2024-03-18T16:29:02.779" v="488" actId="478"/>
          <ac:spMkLst>
            <pc:docMk/>
            <pc:sldMk cId="94742942" sldId="341"/>
            <ac:spMk id="22" creationId="{12A4BD7A-C705-FB86-0EDB-00E59596137F}"/>
          </ac:spMkLst>
        </pc:spChg>
        <pc:picChg chg="add mod">
          <ac:chgData name="Valenzuela-Salazar, Tristan (STFC,RAL,RALSP)" userId="5ccecb67-8776-4f9b-99a1-e1abbcb8c4b1" providerId="ADAL" clId="{2EEB61DE-48CB-4E1D-90C9-B50BD5E10FD3}" dt="2024-03-18T16:40:13.216" v="569" actId="1038"/>
          <ac:picMkLst>
            <pc:docMk/>
            <pc:sldMk cId="94742942" sldId="341"/>
            <ac:picMk id="3" creationId="{1701F821-2CC1-4F44-0A83-C2F6268E22DB}"/>
          </ac:picMkLst>
        </pc:picChg>
        <pc:picChg chg="del">
          <ac:chgData name="Valenzuela-Salazar, Tristan (STFC,RAL,RALSP)" userId="5ccecb67-8776-4f9b-99a1-e1abbcb8c4b1" providerId="ADAL" clId="{2EEB61DE-48CB-4E1D-90C9-B50BD5E10FD3}" dt="2024-03-18T16:28:09.860" v="475" actId="478"/>
          <ac:picMkLst>
            <pc:docMk/>
            <pc:sldMk cId="94742942" sldId="341"/>
            <ac:picMk id="4" creationId="{2DAB2DAF-E25B-A738-81B2-2B8733AF98EB}"/>
          </ac:picMkLst>
        </pc:picChg>
        <pc:picChg chg="add mod">
          <ac:chgData name="Valenzuela-Salazar, Tristan (STFC,RAL,RALSP)" userId="5ccecb67-8776-4f9b-99a1-e1abbcb8c4b1" providerId="ADAL" clId="{2EEB61DE-48CB-4E1D-90C9-B50BD5E10FD3}" dt="2024-03-18T16:47:49.160" v="607" actId="1076"/>
          <ac:picMkLst>
            <pc:docMk/>
            <pc:sldMk cId="94742942" sldId="341"/>
            <ac:picMk id="7" creationId="{DB930FDF-00BF-49FE-378D-88EF1265B579}"/>
          </ac:picMkLst>
        </pc:picChg>
        <pc:picChg chg="add mod">
          <ac:chgData name="Valenzuela-Salazar, Tristan (STFC,RAL,RALSP)" userId="5ccecb67-8776-4f9b-99a1-e1abbcb8c4b1" providerId="ADAL" clId="{2EEB61DE-48CB-4E1D-90C9-B50BD5E10FD3}" dt="2024-03-18T16:40:27.992" v="571" actId="1076"/>
          <ac:picMkLst>
            <pc:docMk/>
            <pc:sldMk cId="94742942" sldId="341"/>
            <ac:picMk id="14" creationId="{F39E7D62-F956-5B1A-7B0C-E9DFA68A5521}"/>
          </ac:picMkLst>
        </pc:picChg>
        <pc:picChg chg="add mod">
          <ac:chgData name="Valenzuela-Salazar, Tristan (STFC,RAL,RALSP)" userId="5ccecb67-8776-4f9b-99a1-e1abbcb8c4b1" providerId="ADAL" clId="{2EEB61DE-48CB-4E1D-90C9-B50BD5E10FD3}" dt="2024-03-18T16:40:32.078" v="573" actId="1076"/>
          <ac:picMkLst>
            <pc:docMk/>
            <pc:sldMk cId="94742942" sldId="341"/>
            <ac:picMk id="16" creationId="{B581BA35-155D-E515-D962-EF2F81773B95}"/>
          </ac:picMkLst>
        </pc:picChg>
        <pc:picChg chg="add mod ord">
          <ac:chgData name="Valenzuela-Salazar, Tristan (STFC,RAL,RALSP)" userId="5ccecb67-8776-4f9b-99a1-e1abbcb8c4b1" providerId="ADAL" clId="{2EEB61DE-48CB-4E1D-90C9-B50BD5E10FD3}" dt="2024-03-18T16:40:00.172" v="532" actId="167"/>
          <ac:picMkLst>
            <pc:docMk/>
            <pc:sldMk cId="94742942" sldId="341"/>
            <ac:picMk id="19" creationId="{B62C4E11-F3D9-2B92-B715-346A15783559}"/>
          </ac:picMkLst>
        </pc:picChg>
        <pc:picChg chg="del">
          <ac:chgData name="Valenzuela-Salazar, Tristan (STFC,RAL,RALSP)" userId="5ccecb67-8776-4f9b-99a1-e1abbcb8c4b1" providerId="ADAL" clId="{2EEB61DE-48CB-4E1D-90C9-B50BD5E10FD3}" dt="2024-03-18T16:28:09.860" v="475" actId="478"/>
          <ac:picMkLst>
            <pc:docMk/>
            <pc:sldMk cId="94742942" sldId="341"/>
            <ac:picMk id="1026" creationId="{DDB86924-35B9-283C-1CB5-679A029EAEEF}"/>
          </ac:picMkLst>
        </pc:picChg>
        <pc:picChg chg="add mod">
          <ac:chgData name="Valenzuela-Salazar, Tristan (STFC,RAL,RALSP)" userId="5ccecb67-8776-4f9b-99a1-e1abbcb8c4b1" providerId="ADAL" clId="{2EEB61DE-48CB-4E1D-90C9-B50BD5E10FD3}" dt="2024-03-18T16:47:08.856" v="606" actId="732"/>
          <ac:picMkLst>
            <pc:docMk/>
            <pc:sldMk cId="94742942" sldId="341"/>
            <ac:picMk id="2050" creationId="{309CDECB-BCE5-2004-7AEC-E9E8F43A01A8}"/>
          </ac:picMkLst>
        </pc:picChg>
        <pc:picChg chg="add del">
          <ac:chgData name="Valenzuela-Salazar, Tristan (STFC,RAL,RALSP)" userId="5ccecb67-8776-4f9b-99a1-e1abbcb8c4b1" providerId="ADAL" clId="{2EEB61DE-48CB-4E1D-90C9-B50BD5E10FD3}" dt="2024-03-18T16:38:25.489" v="521" actId="478"/>
          <ac:picMkLst>
            <pc:docMk/>
            <pc:sldMk cId="94742942" sldId="341"/>
            <ac:picMk id="2052" creationId="{211160EE-D290-3411-9B2E-4DD9AF290E0D}"/>
          </ac:picMkLst>
        </pc:picChg>
        <pc:picChg chg="add del">
          <ac:chgData name="Valenzuela-Salazar, Tristan (STFC,RAL,RALSP)" userId="5ccecb67-8776-4f9b-99a1-e1abbcb8c4b1" providerId="ADAL" clId="{2EEB61DE-48CB-4E1D-90C9-B50BD5E10FD3}" dt="2024-03-18T16:38:49.256" v="523" actId="478"/>
          <ac:picMkLst>
            <pc:docMk/>
            <pc:sldMk cId="94742942" sldId="341"/>
            <ac:picMk id="2054" creationId="{2DF334D1-B3E1-8F8F-8350-898F5CC2171E}"/>
          </ac:picMkLst>
        </pc:picChg>
        <pc:cxnChg chg="del">
          <ac:chgData name="Valenzuela-Salazar, Tristan (STFC,RAL,RALSP)" userId="5ccecb67-8776-4f9b-99a1-e1abbcb8c4b1" providerId="ADAL" clId="{2EEB61DE-48CB-4E1D-90C9-B50BD5E10FD3}" dt="2024-03-18T16:29:02.779" v="488" actId="478"/>
          <ac:cxnSpMkLst>
            <pc:docMk/>
            <pc:sldMk cId="94742942" sldId="341"/>
            <ac:cxnSpMk id="15" creationId="{572C532F-21F4-83C6-02CE-2EFAF37596FF}"/>
          </ac:cxnSpMkLst>
        </pc:cxnChg>
        <pc:cxnChg chg="del mod">
          <ac:chgData name="Valenzuela-Salazar, Tristan (STFC,RAL,RALSP)" userId="5ccecb67-8776-4f9b-99a1-e1abbcb8c4b1" providerId="ADAL" clId="{2EEB61DE-48CB-4E1D-90C9-B50BD5E10FD3}" dt="2024-03-18T16:29:02.779" v="488" actId="478"/>
          <ac:cxnSpMkLst>
            <pc:docMk/>
            <pc:sldMk cId="94742942" sldId="341"/>
            <ac:cxnSpMk id="18" creationId="{B882DAC8-08AF-AB67-7AAE-ABD264FC2262}"/>
          </ac:cxnSpMkLst>
        </pc:cxnChg>
        <pc:cxnChg chg="del mod">
          <ac:chgData name="Valenzuela-Salazar, Tristan (STFC,RAL,RALSP)" userId="5ccecb67-8776-4f9b-99a1-e1abbcb8c4b1" providerId="ADAL" clId="{2EEB61DE-48CB-4E1D-90C9-B50BD5E10FD3}" dt="2024-03-18T16:29:02.779" v="488" actId="478"/>
          <ac:cxnSpMkLst>
            <pc:docMk/>
            <pc:sldMk cId="94742942" sldId="341"/>
            <ac:cxnSpMk id="20" creationId="{0AE2B2A3-8B4D-9F92-215A-81D3E0FDCD8E}"/>
          </ac:cxnSpMkLst>
        </pc:cxnChg>
      </pc:sldChg>
      <pc:sldMasterChg chg="delSldLayout">
        <pc:chgData name="Valenzuela-Salazar, Tristan (STFC,RAL,RALSP)" userId="5ccecb67-8776-4f9b-99a1-e1abbcb8c4b1" providerId="ADAL" clId="{2EEB61DE-48CB-4E1D-90C9-B50BD5E10FD3}" dt="2024-03-18T15:59:19.874" v="4" actId="47"/>
        <pc:sldMasterMkLst>
          <pc:docMk/>
          <pc:sldMasterMk cId="967685184" sldId="2147483681"/>
        </pc:sldMasterMkLst>
        <pc:sldLayoutChg chg="del">
          <pc:chgData name="Valenzuela-Salazar, Tristan (STFC,RAL,RALSP)" userId="5ccecb67-8776-4f9b-99a1-e1abbcb8c4b1" providerId="ADAL" clId="{2EEB61DE-48CB-4E1D-90C9-B50BD5E10FD3}" dt="2024-03-18T15:59:19.874" v="4" actId="47"/>
          <pc:sldLayoutMkLst>
            <pc:docMk/>
            <pc:sldMasterMk cId="967685184" sldId="2147483681"/>
            <pc:sldLayoutMk cId="3510161474" sldId="214748369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48FE9A4A-3203-D544-A0F2-9B4A7A1B021E}" type="datetimeFigureOut">
              <a:rPr lang="en-US" smtClean="0"/>
              <a:pPr/>
              <a:t>4/12/24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C0F3BA1D-A00F-DB41-84DA-BE26C4853B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6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396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Solar cycle data from https://www.swpc.noaa.gov/products/solar-cycle-progression#:~:text=The%20Prediction%20Panel%20predicted%20Cycle,November%202024%20and%20March%202026.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98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Solar cycle data from https://www.swpc.noaa.gov/products/solar-cycle-progression#:~:text=The%20Prediction%20Panel%20predicted%20Cycle,November%202024%20and%20March%202026.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00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Solar cycle data from https://www.swpc.noaa.gov/products/solar-cycle-progression#:~:text=The%20Prediction%20Panel%20predicted%20Cycle,November%202024%20and%20March%202026.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26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Solar cycle data from https://www.swpc.noaa.gov/products/solar-cycle-progression#:~:text=The%20Prediction%20Panel%20predicted%20Cycle,November%202024%20and%20March%202026.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52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4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7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577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435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BF7CE-C14E-4A45-8B6D-F56D73749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5412AB-853D-884B-8861-BE417F72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6E1F-610F-7C47-A898-7F0FAAE21726}" type="datetimeFigureOut">
              <a:rPr lang="en-US" smtClean="0"/>
              <a:t>4/12/24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DC80FC-96F7-AA4B-9201-8AB7524D3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DE3250-D7D5-6347-B233-C2D325987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AF0C-6A25-F547-9FFE-06C110741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61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EB914-4D59-B34D-B4EC-2FAC87719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CC364-E6EB-8349-96AF-9DF332123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93E84-4339-0D4D-9A91-46F609AD3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6E1F-610F-7C47-A898-7F0FAAE21726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631ED-8FF4-B745-9C63-8A9D06E12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23FF6-2E4D-9F4F-8509-2E7D6B6D0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AF0C-6A25-F547-9FFE-06C110741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00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1531D-E1A2-9B43-8AC3-41452ED0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4DC1B-DD81-B247-BDAD-AFECCE655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DF420-4682-5949-B992-9C498D0AE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6E1F-610F-7C47-A898-7F0FAAE21726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06CCC-03F8-C54B-88AC-37F96BDF2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28DFC-FBA5-644F-8869-D80F2CA91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AF0C-6A25-F547-9FFE-06C110741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74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91182-2A1B-8244-932C-DD085A753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D03C1-6296-8848-9174-7FC4B9DE0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E65282-27BF-2841-AFCF-3BB739A67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3A58BA-E462-A24E-95B4-55D2EC541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6E1F-610F-7C47-A898-7F0FAAE21726}" type="datetimeFigureOut">
              <a:rPr lang="en-US" smtClean="0"/>
              <a:t>4/12/24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562612-672C-F146-A25D-DA531F118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198703-64EB-E04E-9BDC-9DE18489B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AF0C-6A25-F547-9FFE-06C110741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74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010B7-3942-8D49-AFD9-8A1798375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239A1-777A-1B4C-AC22-BBA311398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8871B5-A548-4E44-BA8A-91D9341AA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D62B7E-F5FB-614C-ABA4-0CBAC8C6DD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F5703D-5961-AA44-B9A0-965D4CCF06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5D1BE2-BCDD-0D46-8DF0-53F9EE24A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6E1F-610F-7C47-A898-7F0FAAE21726}" type="datetimeFigureOut">
              <a:rPr lang="en-US" smtClean="0"/>
              <a:t>4/12/24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7623B3-FEFD-5F47-8798-6D1117F2F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B747F8-5FBA-0845-9686-613382058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AF0C-6A25-F547-9FFE-06C110741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178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09567-A4F5-FE40-A7CB-1502FB55C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81B92B-CCCF-9745-8662-A0096D433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6E1F-610F-7C47-A898-7F0FAAE21726}" type="datetimeFigureOut">
              <a:rPr lang="en-US" smtClean="0"/>
              <a:t>4/12/24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6FF2F8-C621-144D-BB32-8D757BD26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11ADCC-7CC8-6A4C-AAD7-B57B03245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AF0C-6A25-F547-9FFE-06C110741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2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29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3616FC-AF3D-5147-A78A-6A701AFB5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6E1F-610F-7C47-A898-7F0FAAE21726}" type="datetimeFigureOut">
              <a:rPr lang="en-US" smtClean="0"/>
              <a:t>4/12/24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FC8299-FA44-424B-B961-2E8225882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64051-2EAE-7B41-8DA9-D8DF68757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AF0C-6A25-F547-9FFE-06C110741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98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48491-D880-9F48-9DC2-065983461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05684-0965-1E48-9E28-653880774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3C5654-8142-A04F-A8AD-058A50192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1A8C2-D75E-3243-A21D-79A6A050B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6E1F-610F-7C47-A898-7F0FAAE21726}" type="datetimeFigureOut">
              <a:rPr lang="en-US" smtClean="0"/>
              <a:t>4/12/24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1716ED-A626-A942-B734-82676A4AE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19189A-6625-B34B-B419-6EE02A9D3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AF0C-6A25-F547-9FFE-06C110741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0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7BB98-824F-CA4E-8A6D-D0E713E7C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043867-52DE-5E4E-B24E-1A2D67C4C8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F5A7C7-4764-5749-879D-23F08DE7F6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56DEB7-9836-3B43-B3B3-43A6F3369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6E1F-610F-7C47-A898-7F0FAAE21726}" type="datetimeFigureOut">
              <a:rPr lang="en-US" smtClean="0"/>
              <a:t>4/12/24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D345B3-D969-934F-AE03-52660B02F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CF180A-21F1-6C4D-92A7-A8A3F36B1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AF0C-6A25-F547-9FFE-06C110741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6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BB9BA-DD81-1441-AA88-7FBADF457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F50FC-ECA2-C641-8F1B-126E2ACF05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46398-F101-F04C-B796-616002AD2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6E1F-610F-7C47-A898-7F0FAAE21726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2F746-1ACD-9D48-B99E-3597F585F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E4994-44C5-B941-B416-7DC916C7C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AF0C-6A25-F547-9FFE-06C110741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68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40871E-C375-7E48-B95C-D319A50898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0AD119-66B9-2945-BE51-5AB824C30B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1ECAF-A94B-E14F-B68E-C45C3E91B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6E1F-610F-7C47-A898-7F0FAAE21726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5AAA8-E379-9E43-9780-1D2A9B8F1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027DE-5944-3E47-BEEA-E3B2B1E19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AF0C-6A25-F547-9FFE-06C110741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313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703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43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99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614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9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87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581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849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8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143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692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560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2286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0670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54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7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511200"/>
            <a:ext cx="11090275" cy="4392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400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6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5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9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7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616A4E-C980-1B4E-AB07-243472D4897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200" y="5760000"/>
            <a:ext cx="2352675" cy="101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8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72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66" userDrawn="1">
          <p15:clr>
            <a:srgbClr val="F26B43"/>
          </p15:clr>
        </p15:guide>
        <p15:guide id="4" orient="horz" pos="3997" userDrawn="1">
          <p15:clr>
            <a:srgbClr val="F26B43"/>
          </p15:clr>
        </p15:guide>
        <p15:guide id="5" orient="horz" pos="4156" userDrawn="1">
          <p15:clr>
            <a:srgbClr val="F26B43"/>
          </p15:clr>
        </p15:guide>
        <p15:guide id="6" orient="horz" pos="3657" userDrawn="1">
          <p15:clr>
            <a:srgbClr val="F26B43"/>
          </p15:clr>
        </p15:guide>
        <p15:guide id="7" pos="150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1B68EF-5DD8-9C4B-9A77-83282A4E5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17A06D-764C-3845-B50A-643EF9406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E97E1-F5E6-5542-AB0A-45416C056A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16E1F-610F-7C47-A898-7F0FAAE21726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5652A-5E6D-9249-A56F-5B25A8671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2D665-5E96-CE41-A734-3D8628CA9E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AAF0C-6A25-F547-9FFE-06C1107417C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8DB2F0-21B5-B44D-B08D-94B3C0551F9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200" y="140400"/>
            <a:ext cx="3619500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58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27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8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33.png"/><Relationship Id="rId7" Type="http://schemas.openxmlformats.org/officeDocument/2006/relationships/oleObject" Target="../embeddings/oleObject4.bin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6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1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0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F9FC205-9C3D-8546-9A74-6BCA43F355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121400" y="0"/>
            <a:ext cx="6070600" cy="36464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C2F604-7856-7C42-A226-67BB75D1C920}"/>
              </a:ext>
            </a:extLst>
          </p:cNvPr>
          <p:cNvSpPr txBox="1"/>
          <p:nvPr/>
        </p:nvSpPr>
        <p:spPr>
          <a:xfrm>
            <a:off x="407202" y="3096000"/>
            <a:ext cx="9668289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Satellite Quantum Accelerometers</a:t>
            </a:r>
            <a:br>
              <a:rPr lang="en-US" sz="48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Atmospheric Science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7382C1-7F69-C34C-9D1F-CC2AF0EAB8E8}"/>
              </a:ext>
            </a:extLst>
          </p:cNvPr>
          <p:cNvSpPr/>
          <p:nvPr/>
        </p:nvSpPr>
        <p:spPr>
          <a:xfrm>
            <a:off x="825948" y="4673725"/>
            <a:ext cx="57456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Tristan Valenzuela – RAL Space/STFC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8E1107-4E4C-DA42-8E5D-9461A12E8F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162"/>
          <a:stretch/>
        </p:blipFill>
        <p:spPr>
          <a:xfrm flipV="1">
            <a:off x="5421991" y="0"/>
            <a:ext cx="67700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36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31039" y="511556"/>
            <a:ext cx="10515600" cy="440420"/>
          </a:xfrm>
        </p:spPr>
        <p:txBody>
          <a:bodyPr>
            <a:noAutofit/>
          </a:bodyPr>
          <a:lstStyle/>
          <a:p>
            <a:pPr eaLnBrk="1" hangingPunct="1"/>
            <a:r>
              <a:rPr lang="en-GB" sz="4000" dirty="0"/>
              <a:t>Atom Interferometer</a:t>
            </a:r>
          </a:p>
        </p:txBody>
      </p:sp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grpSp>
        <p:nvGrpSpPr>
          <p:cNvPr id="45060" name="Group 116"/>
          <p:cNvGrpSpPr>
            <a:grpSpLocks/>
          </p:cNvGrpSpPr>
          <p:nvPr/>
        </p:nvGrpSpPr>
        <p:grpSpPr bwMode="auto">
          <a:xfrm>
            <a:off x="2890839" y="1493839"/>
            <a:ext cx="7526337" cy="4855607"/>
            <a:chOff x="1366838" y="1493838"/>
            <a:chExt cx="7526337" cy="4855607"/>
          </a:xfrm>
        </p:grpSpPr>
        <p:grpSp>
          <p:nvGrpSpPr>
            <p:cNvPr id="3" name="Group 112"/>
            <p:cNvGrpSpPr/>
            <p:nvPr/>
          </p:nvGrpSpPr>
          <p:grpSpPr>
            <a:xfrm rot="1608680">
              <a:off x="5535050" y="2537958"/>
              <a:ext cx="576064" cy="576064"/>
              <a:chOff x="7884368" y="3356992"/>
              <a:chExt cx="576064" cy="576064"/>
            </a:xfrm>
            <a:solidFill>
              <a:schemeClr val="accent5">
                <a:lumMod val="40000"/>
                <a:lumOff val="60000"/>
              </a:schemeClr>
            </a:solidFill>
          </p:grpSpPr>
          <p:sp>
            <p:nvSpPr>
              <p:cNvPr id="114" name="Rectangle 113"/>
              <p:cNvSpPr/>
              <p:nvPr/>
            </p:nvSpPr>
            <p:spPr>
              <a:xfrm>
                <a:off x="7884368" y="3356992"/>
                <a:ext cx="576064" cy="57606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cxnSp>
            <p:nvCxnSpPr>
              <p:cNvPr id="115" name="Straight Connector 114"/>
              <p:cNvCxnSpPr/>
              <p:nvPr/>
            </p:nvCxnSpPr>
            <p:spPr>
              <a:xfrm flipH="1">
                <a:off x="7884368" y="3356992"/>
                <a:ext cx="576064" cy="57606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111"/>
            <p:cNvGrpSpPr/>
            <p:nvPr/>
          </p:nvGrpSpPr>
          <p:grpSpPr>
            <a:xfrm rot="1069141">
              <a:off x="2699792" y="3933056"/>
              <a:ext cx="576064" cy="576064"/>
              <a:chOff x="7884368" y="3356992"/>
              <a:chExt cx="576064" cy="576064"/>
            </a:xfrm>
            <a:solidFill>
              <a:schemeClr val="accent5">
                <a:lumMod val="40000"/>
                <a:lumOff val="60000"/>
              </a:schemeClr>
            </a:solidFill>
          </p:grpSpPr>
          <p:sp>
            <p:nvSpPr>
              <p:cNvPr id="109" name="Rectangle 108"/>
              <p:cNvSpPr/>
              <p:nvPr/>
            </p:nvSpPr>
            <p:spPr>
              <a:xfrm>
                <a:off x="7884368" y="3356992"/>
                <a:ext cx="576064" cy="57606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cxnSp>
            <p:nvCxnSpPr>
              <p:cNvPr id="111" name="Straight Connector 110"/>
              <p:cNvCxnSpPr/>
              <p:nvPr/>
            </p:nvCxnSpPr>
            <p:spPr>
              <a:xfrm flipH="1">
                <a:off x="7884368" y="3356992"/>
                <a:ext cx="576064" cy="57606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Up Arrow 12"/>
            <p:cNvSpPr/>
            <p:nvPr/>
          </p:nvSpPr>
          <p:spPr>
            <a:xfrm>
              <a:off x="2570163" y="4941888"/>
              <a:ext cx="846137" cy="512762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" name="Up Arrow 16"/>
            <p:cNvSpPr/>
            <p:nvPr/>
          </p:nvSpPr>
          <p:spPr>
            <a:xfrm>
              <a:off x="3973513" y="4868863"/>
              <a:ext cx="846137" cy="514350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" name="Up Arrow 17"/>
            <p:cNvSpPr/>
            <p:nvPr/>
          </p:nvSpPr>
          <p:spPr>
            <a:xfrm>
              <a:off x="5373688" y="4941888"/>
              <a:ext cx="847725" cy="512762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1366838" y="5926138"/>
              <a:ext cx="7283450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1063625" y="4027488"/>
              <a:ext cx="3879850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2463006" y="4039394"/>
              <a:ext cx="3881438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3869531" y="4039394"/>
              <a:ext cx="3881438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071" name="TextBox 25"/>
            <p:cNvSpPr txBox="1">
              <a:spLocks noChangeArrowheads="1"/>
            </p:cNvSpPr>
            <p:nvPr/>
          </p:nvSpPr>
          <p:spPr bwMode="auto">
            <a:xfrm>
              <a:off x="2776538" y="5980113"/>
              <a:ext cx="30168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latin typeface="Calibri" pitchFamily="34" charset="0"/>
                </a:rPr>
                <a:t>0</a:t>
              </a:r>
            </a:p>
          </p:txBody>
        </p:sp>
        <p:sp>
          <p:nvSpPr>
            <p:cNvPr id="45072" name="TextBox 26"/>
            <p:cNvSpPr txBox="1">
              <a:spLocks noChangeArrowheads="1"/>
            </p:cNvSpPr>
            <p:nvPr/>
          </p:nvSpPr>
          <p:spPr bwMode="auto">
            <a:xfrm>
              <a:off x="4175125" y="5980113"/>
              <a:ext cx="2968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latin typeface="Calibri" pitchFamily="34" charset="0"/>
                </a:rPr>
                <a:t>T</a:t>
              </a:r>
            </a:p>
          </p:txBody>
        </p:sp>
        <p:sp>
          <p:nvSpPr>
            <p:cNvPr id="45073" name="TextBox 27"/>
            <p:cNvSpPr txBox="1">
              <a:spLocks noChangeArrowheads="1"/>
            </p:cNvSpPr>
            <p:nvPr/>
          </p:nvSpPr>
          <p:spPr bwMode="auto">
            <a:xfrm>
              <a:off x="5492750" y="5980113"/>
              <a:ext cx="4138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latin typeface="Calibri" pitchFamily="34" charset="0"/>
                </a:rPr>
                <a:t>2T</a:t>
              </a:r>
            </a:p>
          </p:txBody>
        </p:sp>
        <p:grpSp>
          <p:nvGrpSpPr>
            <p:cNvPr id="45074" name="Group 28"/>
            <p:cNvGrpSpPr>
              <a:grpSpLocks/>
            </p:cNvGrpSpPr>
            <p:nvPr/>
          </p:nvGrpSpPr>
          <p:grpSpPr bwMode="auto">
            <a:xfrm>
              <a:off x="2838450" y="4065588"/>
              <a:ext cx="323850" cy="320675"/>
              <a:chOff x="3203848" y="3140968"/>
              <a:chExt cx="576064" cy="576064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3203848" y="3140968"/>
                <a:ext cx="576064" cy="576064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3477762" y="3080241"/>
                <a:ext cx="0" cy="4066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3477762" y="3371125"/>
                <a:ext cx="0" cy="4066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Oval 32"/>
              <p:cNvSpPr/>
              <p:nvPr/>
            </p:nvSpPr>
            <p:spPr>
              <a:xfrm>
                <a:off x="3418460" y="3503146"/>
                <a:ext cx="144017" cy="14259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45075" name="Group 33"/>
            <p:cNvGrpSpPr>
              <a:grpSpLocks/>
            </p:cNvGrpSpPr>
            <p:nvPr/>
          </p:nvGrpSpPr>
          <p:grpSpPr bwMode="auto">
            <a:xfrm>
              <a:off x="1435100" y="4065588"/>
              <a:ext cx="323850" cy="320675"/>
              <a:chOff x="3203848" y="3140968"/>
              <a:chExt cx="576064" cy="576064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3203848" y="3140968"/>
                <a:ext cx="576064" cy="576064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rot="5400000" flipH="1" flipV="1">
                <a:off x="3477762" y="3080241"/>
                <a:ext cx="0" cy="4066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5400000" flipH="1" flipV="1">
                <a:off x="3477762" y="3371125"/>
                <a:ext cx="0" cy="4066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Oval 37"/>
              <p:cNvSpPr/>
              <p:nvPr/>
            </p:nvSpPr>
            <p:spPr>
              <a:xfrm>
                <a:off x="3435403" y="3169486"/>
                <a:ext cx="124249" cy="50476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45076" name="Group 38"/>
            <p:cNvGrpSpPr>
              <a:grpSpLocks/>
            </p:cNvGrpSpPr>
            <p:nvPr/>
          </p:nvGrpSpPr>
          <p:grpSpPr bwMode="auto">
            <a:xfrm>
              <a:off x="4241800" y="4065588"/>
              <a:ext cx="323850" cy="320675"/>
              <a:chOff x="3203848" y="3140968"/>
              <a:chExt cx="576064" cy="576064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3203848" y="3140968"/>
                <a:ext cx="576064" cy="576064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3477762" y="3080241"/>
                <a:ext cx="0" cy="4066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 flipH="1" flipV="1">
                <a:off x="3477762" y="3371125"/>
                <a:ext cx="0" cy="4066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Oval 42"/>
              <p:cNvSpPr/>
              <p:nvPr/>
            </p:nvSpPr>
            <p:spPr>
              <a:xfrm>
                <a:off x="3418460" y="3503146"/>
                <a:ext cx="144017" cy="14259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45077" name="Group 43"/>
            <p:cNvGrpSpPr>
              <a:grpSpLocks/>
            </p:cNvGrpSpPr>
            <p:nvPr/>
          </p:nvGrpSpPr>
          <p:grpSpPr bwMode="auto">
            <a:xfrm flipV="1">
              <a:off x="4241800" y="2684463"/>
              <a:ext cx="323850" cy="319087"/>
              <a:chOff x="3203848" y="3140968"/>
              <a:chExt cx="576064" cy="576064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3203848" y="3140968"/>
                <a:ext cx="576064" cy="576064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3477762" y="3080951"/>
                <a:ext cx="0" cy="4066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3477762" y="3370416"/>
                <a:ext cx="0" cy="4066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Oval 47"/>
              <p:cNvSpPr/>
              <p:nvPr/>
            </p:nvSpPr>
            <p:spPr>
              <a:xfrm>
                <a:off x="3418460" y="3502083"/>
                <a:ext cx="144017" cy="143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45078" name="Group 48"/>
            <p:cNvGrpSpPr>
              <a:grpSpLocks/>
            </p:cNvGrpSpPr>
            <p:nvPr/>
          </p:nvGrpSpPr>
          <p:grpSpPr bwMode="auto">
            <a:xfrm flipV="1">
              <a:off x="5643563" y="2684463"/>
              <a:ext cx="325437" cy="319087"/>
              <a:chOff x="3203848" y="3140968"/>
              <a:chExt cx="576064" cy="576064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3203848" y="3140968"/>
                <a:ext cx="576064" cy="576064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 rot="5400000" flipH="1" flipV="1">
                <a:off x="3479235" y="3079133"/>
                <a:ext cx="0" cy="41027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3479235" y="3368598"/>
                <a:ext cx="0" cy="41027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Oval 52"/>
              <p:cNvSpPr/>
              <p:nvPr/>
            </p:nvSpPr>
            <p:spPr>
              <a:xfrm>
                <a:off x="3417414" y="3502083"/>
                <a:ext cx="148933" cy="143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54" name="Oval 53"/>
            <p:cNvSpPr/>
            <p:nvPr/>
          </p:nvSpPr>
          <p:spPr>
            <a:xfrm>
              <a:off x="5762625" y="2879725"/>
              <a:ext cx="80963" cy="7937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45080" name="Group 54"/>
            <p:cNvGrpSpPr>
              <a:grpSpLocks/>
            </p:cNvGrpSpPr>
            <p:nvPr/>
          </p:nvGrpSpPr>
          <p:grpSpPr bwMode="auto">
            <a:xfrm>
              <a:off x="6507163" y="2684463"/>
              <a:ext cx="322262" cy="319087"/>
              <a:chOff x="3203848" y="3140968"/>
              <a:chExt cx="576064" cy="576064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3203848" y="3140968"/>
                <a:ext cx="576064" cy="576064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 rot="5400000" flipH="1" flipV="1">
                <a:off x="3479110" y="3079949"/>
                <a:ext cx="0" cy="4086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3479110" y="3369414"/>
                <a:ext cx="0" cy="4086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Oval 58"/>
              <p:cNvSpPr/>
              <p:nvPr/>
            </p:nvSpPr>
            <p:spPr>
              <a:xfrm>
                <a:off x="3419518" y="3502083"/>
                <a:ext cx="144725" cy="143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45081" name="Group 59"/>
            <p:cNvGrpSpPr>
              <a:grpSpLocks/>
            </p:cNvGrpSpPr>
            <p:nvPr/>
          </p:nvGrpSpPr>
          <p:grpSpPr bwMode="auto">
            <a:xfrm flipV="1">
              <a:off x="6507163" y="1993900"/>
              <a:ext cx="322262" cy="317500"/>
              <a:chOff x="3203848" y="3140968"/>
              <a:chExt cx="576064" cy="576064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3203848" y="3140968"/>
                <a:ext cx="576064" cy="576064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cxnSp>
            <p:nvCxnSpPr>
              <p:cNvPr id="62" name="Straight Connector 61"/>
              <p:cNvCxnSpPr/>
              <p:nvPr/>
            </p:nvCxnSpPr>
            <p:spPr>
              <a:xfrm rot="5400000" flipH="1" flipV="1">
                <a:off x="3479110" y="3080665"/>
                <a:ext cx="0" cy="4086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3479110" y="3368697"/>
                <a:ext cx="0" cy="4086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Oval 63"/>
              <p:cNvSpPr/>
              <p:nvPr/>
            </p:nvSpPr>
            <p:spPr>
              <a:xfrm>
                <a:off x="3419518" y="3501007"/>
                <a:ext cx="144725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cxnSp>
          <p:nvCxnSpPr>
            <p:cNvPr id="65" name="Straight Arrow Connector 64"/>
            <p:cNvCxnSpPr/>
            <p:nvPr/>
          </p:nvCxnSpPr>
          <p:spPr>
            <a:xfrm>
              <a:off x="1868488" y="4221163"/>
              <a:ext cx="863600" cy="3175"/>
            </a:xfrm>
            <a:prstGeom prst="straightConnector1">
              <a:avLst/>
            </a:prstGeom>
            <a:ln w="34925" cmpd="sng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3286125" y="4224338"/>
              <a:ext cx="860425" cy="1587"/>
            </a:xfrm>
            <a:prstGeom prst="straightConnector1">
              <a:avLst/>
            </a:prstGeom>
            <a:ln w="34925" cmpd="sng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4622800" y="2841625"/>
              <a:ext cx="860425" cy="3175"/>
            </a:xfrm>
            <a:prstGeom prst="straightConnector1">
              <a:avLst/>
            </a:prstGeom>
            <a:ln w="34925" cmpd="sng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V="1">
              <a:off x="3162300" y="3003550"/>
              <a:ext cx="1079500" cy="955675"/>
            </a:xfrm>
            <a:prstGeom prst="straightConnector1">
              <a:avLst/>
            </a:prstGeom>
            <a:ln w="34925" cmpd="sng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V="1">
              <a:off x="4565650" y="3005138"/>
              <a:ext cx="1077913" cy="957262"/>
            </a:xfrm>
            <a:prstGeom prst="straightConnector1">
              <a:avLst/>
            </a:prstGeom>
            <a:ln w="34925" cmpd="sng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6029325" y="2847975"/>
              <a:ext cx="430213" cy="3175"/>
            </a:xfrm>
            <a:prstGeom prst="straightConnector1">
              <a:avLst/>
            </a:prstGeom>
            <a:ln w="34925" cmpd="sng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V="1">
              <a:off x="5969000" y="2311400"/>
              <a:ext cx="485775" cy="411163"/>
            </a:xfrm>
            <a:prstGeom prst="straightConnector1">
              <a:avLst/>
            </a:prstGeom>
            <a:ln w="34925" cmpd="sng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089" name="TextBox 75"/>
            <p:cNvSpPr txBox="1">
              <a:spLocks noChangeArrowheads="1"/>
            </p:cNvSpPr>
            <p:nvPr/>
          </p:nvSpPr>
          <p:spPr bwMode="auto">
            <a:xfrm>
              <a:off x="7677150" y="5980113"/>
              <a:ext cx="61427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latin typeface="Calibri" pitchFamily="34" charset="0"/>
                </a:rPr>
                <a:t>time</a:t>
              </a:r>
            </a:p>
          </p:txBody>
        </p:sp>
        <p:sp>
          <p:nvSpPr>
            <p:cNvPr id="97" name="Flowchart: Delay 96"/>
            <p:cNvSpPr/>
            <p:nvPr/>
          </p:nvSpPr>
          <p:spPr>
            <a:xfrm rot="19291598">
              <a:off x="6956425" y="1493838"/>
              <a:ext cx="430213" cy="427037"/>
            </a:xfrm>
            <a:prstGeom prst="flowChartDelay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8" name="Flowchart: Delay 97"/>
            <p:cNvSpPr/>
            <p:nvPr/>
          </p:nvSpPr>
          <p:spPr>
            <a:xfrm>
              <a:off x="7138988" y="2576513"/>
              <a:ext cx="430212" cy="427037"/>
            </a:xfrm>
            <a:prstGeom prst="flowChartDelay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45095" name="Group 98"/>
            <p:cNvGrpSpPr>
              <a:grpSpLocks/>
            </p:cNvGrpSpPr>
            <p:nvPr/>
          </p:nvGrpSpPr>
          <p:grpSpPr bwMode="auto">
            <a:xfrm>
              <a:off x="8110538" y="2019300"/>
              <a:ext cx="782637" cy="477838"/>
              <a:chOff x="6624228" y="2330878"/>
              <a:chExt cx="522058" cy="324036"/>
            </a:xfrm>
          </p:grpSpPr>
          <p:sp>
            <p:nvSpPr>
              <p:cNvPr id="100" name="Flowchart: Merge 99"/>
              <p:cNvSpPr/>
              <p:nvPr/>
            </p:nvSpPr>
            <p:spPr>
              <a:xfrm rot="16200000">
                <a:off x="6732769" y="2312346"/>
                <a:ext cx="324036" cy="361100"/>
              </a:xfrm>
              <a:prstGeom prst="flowChartMerg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cxnSp>
            <p:nvCxnSpPr>
              <p:cNvPr id="101" name="Straight Connector 100"/>
              <p:cNvCxnSpPr/>
              <p:nvPr/>
            </p:nvCxnSpPr>
            <p:spPr>
              <a:xfrm rot="10800000">
                <a:off x="6624228" y="2421307"/>
                <a:ext cx="9001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0800000">
                <a:off x="6624228" y="2574174"/>
                <a:ext cx="9001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10800000">
                <a:off x="7056276" y="2493434"/>
                <a:ext cx="9001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4" name="Curved Connector 103"/>
            <p:cNvCxnSpPr>
              <a:stCxn id="97" idx="3"/>
            </p:cNvCxnSpPr>
            <p:nvPr/>
          </p:nvCxnSpPr>
          <p:spPr>
            <a:xfrm>
              <a:off x="7342188" y="1574800"/>
              <a:ext cx="820737" cy="577850"/>
            </a:xfrm>
            <a:prstGeom prst="curvedConnector3">
              <a:avLst>
                <a:gd name="adj1" fmla="val 5867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urved Connector 104"/>
            <p:cNvCxnSpPr>
              <a:stCxn id="98" idx="3"/>
            </p:cNvCxnSpPr>
            <p:nvPr/>
          </p:nvCxnSpPr>
          <p:spPr>
            <a:xfrm flipV="1">
              <a:off x="7569200" y="2365375"/>
              <a:ext cx="593725" cy="425450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104" name="Group 150"/>
            <p:cNvGrpSpPr>
              <a:grpSpLocks/>
            </p:cNvGrpSpPr>
            <p:nvPr/>
          </p:nvGrpSpPr>
          <p:grpSpPr bwMode="auto">
            <a:xfrm rot="-2060529">
              <a:off x="3725863" y="2568575"/>
              <a:ext cx="1081087" cy="144463"/>
              <a:chOff x="251520" y="3284984"/>
              <a:chExt cx="1080120" cy="144016"/>
            </a:xfrm>
          </p:grpSpPr>
          <p:cxnSp>
            <p:nvCxnSpPr>
              <p:cNvPr id="118" name="Straight Connector 117"/>
              <p:cNvCxnSpPr/>
              <p:nvPr/>
            </p:nvCxnSpPr>
            <p:spPr>
              <a:xfrm flipH="1">
                <a:off x="249397" y="3427421"/>
                <a:ext cx="108012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flipV="1">
                <a:off x="1187966" y="3282404"/>
                <a:ext cx="144333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flipV="1">
                <a:off x="899919" y="3284830"/>
                <a:ext cx="142747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flipV="1">
                <a:off x="1041909" y="3282501"/>
                <a:ext cx="144333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flipV="1">
                <a:off x="609455" y="3282857"/>
                <a:ext cx="144334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flipV="1">
                <a:off x="754203" y="3281867"/>
                <a:ext cx="144333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flipV="1">
                <a:off x="322165" y="3284424"/>
                <a:ext cx="144333" cy="14401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flipV="1">
                <a:off x="467807" y="3282127"/>
                <a:ext cx="144334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105" name="Group 151"/>
            <p:cNvGrpSpPr>
              <a:grpSpLocks/>
            </p:cNvGrpSpPr>
            <p:nvPr/>
          </p:nvGrpSpPr>
          <p:grpSpPr bwMode="auto">
            <a:xfrm rot="8719775">
              <a:off x="4013200" y="4359275"/>
              <a:ext cx="1079500" cy="142875"/>
              <a:chOff x="251520" y="3284984"/>
              <a:chExt cx="1080120" cy="144016"/>
            </a:xfrm>
          </p:grpSpPr>
          <p:cxnSp>
            <p:nvCxnSpPr>
              <p:cNvPr id="153" name="Straight Connector 152"/>
              <p:cNvCxnSpPr/>
              <p:nvPr/>
            </p:nvCxnSpPr>
            <p:spPr>
              <a:xfrm flipH="1">
                <a:off x="252456" y="3431578"/>
                <a:ext cx="108012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flipV="1">
                <a:off x="1190919" y="3288675"/>
                <a:ext cx="144545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flipV="1">
                <a:off x="903200" y="3288598"/>
                <a:ext cx="14454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flipV="1">
                <a:off x="1044386" y="3285247"/>
                <a:ext cx="142957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flipV="1">
                <a:off x="614318" y="3287155"/>
                <a:ext cx="142957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flipV="1">
                <a:off x="757834" y="3286535"/>
                <a:ext cx="14454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 flipV="1">
                <a:off x="326460" y="3287533"/>
                <a:ext cx="144545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flipV="1">
                <a:off x="472730" y="3288279"/>
                <a:ext cx="144545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16" name="Straight Arrow Connector 115"/>
          <p:cNvCxnSpPr/>
          <p:nvPr/>
        </p:nvCxnSpPr>
        <p:spPr>
          <a:xfrm flipV="1">
            <a:off x="2887663" y="1412777"/>
            <a:ext cx="3178" cy="45149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7" name="TextBox 76"/>
          <p:cNvSpPr txBox="1">
            <a:spLocks noChangeArrowheads="1"/>
          </p:cNvSpPr>
          <p:nvPr/>
        </p:nvSpPr>
        <p:spPr bwMode="auto">
          <a:xfrm rot="-5400000">
            <a:off x="2218588" y="2047954"/>
            <a:ext cx="7200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latin typeface="Calibri" pitchFamily="34" charset="0"/>
              </a:rPr>
              <a:t>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31"/>
              <p:cNvSpPr txBox="1">
                <a:spLocks noChangeArrowheads="1"/>
              </p:cNvSpPr>
              <p:nvPr/>
            </p:nvSpPr>
            <p:spPr bwMode="auto">
              <a:xfrm>
                <a:off x="3541020" y="4191471"/>
                <a:ext cx="36862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i="1" dirty="0">
                              <a:latin typeface="Cambria Math" panose="02040503050406030204" pitchFamily="18" charset="0"/>
                              <a:ea typeface="Cambria Math"/>
                              <a:sym typeface="Math3" pitchFamily="2" charset="2"/>
                            </a:rPr>
                          </m:ctrlPr>
                        </m:accPr>
                        <m:e>
                          <m:r>
                            <a:rPr lang="en-GB" i="1" dirty="0">
                              <a:latin typeface="Cambria Math"/>
                              <a:ea typeface="Cambria Math"/>
                              <a:sym typeface="Math3" pitchFamily="2" charset="2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GB" i="1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19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1020" y="4191471"/>
                <a:ext cx="368626" cy="369332"/>
              </a:xfrm>
              <a:prstGeom prst="rect">
                <a:avLst/>
              </a:prstGeom>
              <a:blipFill>
                <a:blip r:embed="rId2"/>
                <a:stretch>
                  <a:fillRect t="-23333" r="-30000" b="-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31"/>
              <p:cNvSpPr txBox="1">
                <a:spLocks noChangeArrowheads="1"/>
              </p:cNvSpPr>
              <p:nvPr/>
            </p:nvSpPr>
            <p:spPr bwMode="auto">
              <a:xfrm>
                <a:off x="4945962" y="4276449"/>
                <a:ext cx="36862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i="1" dirty="0">
                              <a:latin typeface="Cambria Math" panose="02040503050406030204" pitchFamily="18" charset="0"/>
                              <a:ea typeface="Cambria Math"/>
                              <a:sym typeface="Math3" pitchFamily="2" charset="2"/>
                            </a:rPr>
                          </m:ctrlPr>
                        </m:accPr>
                        <m:e>
                          <m:r>
                            <a:rPr lang="en-GB" i="1" dirty="0">
                              <a:latin typeface="Cambria Math"/>
                              <a:ea typeface="Cambria Math"/>
                              <a:sym typeface="Math3" pitchFamily="2" charset="2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GB" i="1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20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45962" y="4276449"/>
                <a:ext cx="368626" cy="369332"/>
              </a:xfrm>
              <a:prstGeom prst="rect">
                <a:avLst/>
              </a:prstGeom>
              <a:blipFill>
                <a:blip r:embed="rId3"/>
                <a:stretch>
                  <a:fillRect t="-23333" r="-29508" b="-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31"/>
              <p:cNvSpPr txBox="1">
                <a:spLocks noChangeArrowheads="1"/>
              </p:cNvSpPr>
              <p:nvPr/>
            </p:nvSpPr>
            <p:spPr bwMode="auto">
              <a:xfrm>
                <a:off x="6362562" y="2409614"/>
                <a:ext cx="36862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i="1" dirty="0">
                              <a:latin typeface="Cambria Math" panose="02040503050406030204" pitchFamily="18" charset="0"/>
                              <a:ea typeface="Cambria Math"/>
                              <a:sym typeface="Math3" pitchFamily="2" charset="2"/>
                            </a:rPr>
                          </m:ctrlPr>
                        </m:accPr>
                        <m:e>
                          <m:r>
                            <a:rPr lang="en-GB" i="1" dirty="0">
                              <a:latin typeface="Cambria Math"/>
                              <a:ea typeface="Cambria Math"/>
                              <a:sym typeface="Math3" pitchFamily="2" charset="2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GB" i="1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21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62562" y="2409614"/>
                <a:ext cx="368626" cy="369332"/>
              </a:xfrm>
              <a:prstGeom prst="rect">
                <a:avLst/>
              </a:prstGeom>
              <a:blipFill>
                <a:blip r:embed="rId4"/>
                <a:stretch>
                  <a:fillRect t="-22951" r="-30000" b="-655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Rectangle 121"/>
              <p:cNvSpPr/>
              <p:nvPr/>
            </p:nvSpPr>
            <p:spPr>
              <a:xfrm rot="18910615">
                <a:off x="4615382" y="3196067"/>
                <a:ext cx="913968" cy="4103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i="1" dirty="0">
                              <a:latin typeface="Cambria Math" panose="02040503050406030204" pitchFamily="18" charset="0"/>
                              <a:ea typeface="Cambria Math"/>
                              <a:sym typeface="Math3" pitchFamily="2" charset="2"/>
                            </a:rPr>
                          </m:ctrlPr>
                        </m:accPr>
                        <m:e>
                          <m:r>
                            <a:rPr lang="en-GB" i="1" dirty="0">
                              <a:latin typeface="Cambria Math"/>
                              <a:ea typeface="Cambria Math"/>
                              <a:sym typeface="Math3" pitchFamily="2" charset="2"/>
                            </a:rPr>
                            <m:t>𝑝</m:t>
                          </m:r>
                        </m:e>
                      </m:acc>
                      <m:r>
                        <a:rPr lang="en-GB" i="1" dirty="0">
                          <a:latin typeface="Cambria Math"/>
                          <a:ea typeface="Cambria Math"/>
                          <a:sym typeface="Math3" pitchFamily="2" charset="2"/>
                        </a:rPr>
                        <m:t>+ℏ</m:t>
                      </m:r>
                      <m:acc>
                        <m:accPr>
                          <m:chr m:val="⃗"/>
                          <m:ctrlPr>
                            <a:rPr lang="en-GB" i="1" dirty="0">
                              <a:latin typeface="Cambria Math" panose="02040503050406030204" pitchFamily="18" charset="0"/>
                              <a:sym typeface="Math3" pitchFamily="2" charset="2"/>
                            </a:rPr>
                          </m:ctrlPr>
                        </m:accPr>
                        <m:e>
                          <m:r>
                            <a:rPr lang="en-GB" i="1" dirty="0">
                              <a:latin typeface="Cambria Math"/>
                              <a:sym typeface="Math3" pitchFamily="2" charset="2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en-GB" i="1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22" name="Rectangle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10615">
                <a:off x="4615382" y="3196067"/>
                <a:ext cx="913968" cy="4103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Rectangle 122"/>
              <p:cNvSpPr/>
              <p:nvPr/>
            </p:nvSpPr>
            <p:spPr>
              <a:xfrm rot="19222783">
                <a:off x="6181680" y="3509931"/>
                <a:ext cx="913968" cy="4103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i="1" dirty="0">
                              <a:latin typeface="Cambria Math" panose="02040503050406030204" pitchFamily="18" charset="0"/>
                              <a:ea typeface="Cambria Math"/>
                              <a:sym typeface="Math3" pitchFamily="2" charset="2"/>
                            </a:rPr>
                          </m:ctrlPr>
                        </m:accPr>
                        <m:e>
                          <m:r>
                            <a:rPr lang="en-GB" i="1" dirty="0">
                              <a:latin typeface="Cambria Math"/>
                              <a:ea typeface="Cambria Math"/>
                              <a:sym typeface="Math3" pitchFamily="2" charset="2"/>
                            </a:rPr>
                            <m:t>𝑝</m:t>
                          </m:r>
                        </m:e>
                      </m:acc>
                      <m:r>
                        <a:rPr lang="en-GB" i="1" dirty="0">
                          <a:latin typeface="Cambria Math"/>
                          <a:ea typeface="Cambria Math"/>
                          <a:sym typeface="Math3" pitchFamily="2" charset="2"/>
                        </a:rPr>
                        <m:t>+ℏ</m:t>
                      </m:r>
                      <m:acc>
                        <m:accPr>
                          <m:chr m:val="⃗"/>
                          <m:ctrlPr>
                            <a:rPr lang="en-GB" i="1" dirty="0">
                              <a:latin typeface="Cambria Math" panose="02040503050406030204" pitchFamily="18" charset="0"/>
                              <a:sym typeface="Math3" pitchFamily="2" charset="2"/>
                            </a:rPr>
                          </m:ctrlPr>
                        </m:accPr>
                        <m:e>
                          <m:r>
                            <a:rPr lang="en-GB" i="1" dirty="0">
                              <a:latin typeface="Cambria Math"/>
                              <a:sym typeface="Math3" pitchFamily="2" charset="2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en-GB" i="1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23" name="Rectangle 1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222783">
                <a:off x="6181680" y="3509931"/>
                <a:ext cx="913968" cy="4103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4198556" y="1298548"/>
                <a:ext cx="608372" cy="408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556" y="1298548"/>
                <a:ext cx="608372" cy="408958"/>
              </a:xfrm>
              <a:prstGeom prst="rect">
                <a:avLst/>
              </a:prstGeom>
              <a:blipFill>
                <a:blip r:embed="rId7"/>
                <a:stretch>
                  <a:fillRect l="-46000" t="-138806" r="-97000" b="-21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6992814" y="1265152"/>
                <a:ext cx="608372" cy="408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814" y="1265152"/>
                <a:ext cx="608372" cy="408958"/>
              </a:xfrm>
              <a:prstGeom prst="rect">
                <a:avLst/>
              </a:prstGeom>
              <a:blipFill>
                <a:blip r:embed="rId8"/>
                <a:stretch>
                  <a:fillRect l="-45000" t="-138806" r="-98000" b="-21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5704006" y="1265152"/>
                <a:ext cx="389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4006" y="1265152"/>
                <a:ext cx="38997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881684" y="5518629"/>
            <a:ext cx="1260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Beam Splitter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6704110" y="5485530"/>
            <a:ext cx="1260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Beam Splitter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5602155" y="5518629"/>
            <a:ext cx="651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Mirror</a:t>
            </a:r>
          </a:p>
        </p:txBody>
      </p:sp>
    </p:spTree>
    <p:extLst>
      <p:ext uri="{BB962C8B-B14F-4D97-AF65-F5344CB8AC3E}">
        <p14:creationId xmlns:p14="http://schemas.microsoft.com/office/powerpoint/2010/main" val="3227658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Atom Interferometer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616200" y="4459288"/>
            <a:ext cx="70564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616200" y="1268414"/>
            <a:ext cx="0" cy="43211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1" name="TextBox 19"/>
          <p:cNvSpPr txBox="1">
            <a:spLocks noChangeArrowheads="1"/>
          </p:cNvSpPr>
          <p:nvPr/>
        </p:nvSpPr>
        <p:spPr bwMode="auto">
          <a:xfrm>
            <a:off x="3792539" y="4484689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0</a:t>
            </a:r>
          </a:p>
        </p:txBody>
      </p:sp>
      <p:sp>
        <p:nvSpPr>
          <p:cNvPr id="6152" name="TextBox 20"/>
          <p:cNvSpPr txBox="1">
            <a:spLocks noChangeArrowheads="1"/>
          </p:cNvSpPr>
          <p:nvPr/>
        </p:nvSpPr>
        <p:spPr bwMode="auto">
          <a:xfrm>
            <a:off x="6456364" y="4475164"/>
            <a:ext cx="325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T</a:t>
            </a:r>
          </a:p>
        </p:txBody>
      </p:sp>
      <p:sp>
        <p:nvSpPr>
          <p:cNvPr id="6153" name="TextBox 21"/>
          <p:cNvSpPr txBox="1">
            <a:spLocks noChangeArrowheads="1"/>
          </p:cNvSpPr>
          <p:nvPr/>
        </p:nvSpPr>
        <p:spPr bwMode="auto">
          <a:xfrm>
            <a:off x="9048751" y="4475164"/>
            <a:ext cx="454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2T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3973513" y="1773239"/>
            <a:ext cx="2665412" cy="26638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619875" y="1484314"/>
            <a:ext cx="3005138" cy="29860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640013" y="4456113"/>
            <a:ext cx="4032250" cy="0"/>
          </a:xfrm>
          <a:prstGeom prst="line">
            <a:avLst/>
          </a:prstGeom>
          <a:ln w="38100">
            <a:solidFill>
              <a:srgbClr val="1111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635750" y="1792288"/>
            <a:ext cx="3060700" cy="0"/>
          </a:xfrm>
          <a:prstGeom prst="line">
            <a:avLst/>
          </a:prstGeom>
          <a:ln w="38100">
            <a:solidFill>
              <a:srgbClr val="1111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71813" y="1628775"/>
            <a:ext cx="647700" cy="0"/>
          </a:xfrm>
          <a:prstGeom prst="line">
            <a:avLst/>
          </a:prstGeom>
          <a:ln w="38100">
            <a:solidFill>
              <a:srgbClr val="1111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071813" y="2060575"/>
            <a:ext cx="6477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3863975" y="1382714"/>
          <a:ext cx="10604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23600" imgH="266400" progId="Equation.3">
                  <p:embed/>
                </p:oleObj>
              </mc:Choice>
              <mc:Fallback>
                <p:oleObj name="Equation" r:id="rId2" imgW="723600" imgH="266400" progId="Equation.3">
                  <p:embed/>
                  <p:pic>
                    <p:nvPicPr>
                      <p:cNvPr id="614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3975" y="1382714"/>
                        <a:ext cx="106045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4"/>
          <p:cNvGraphicFramePr>
            <a:graphicFrameLocks noChangeAspect="1"/>
          </p:cNvGraphicFramePr>
          <p:nvPr/>
        </p:nvGraphicFramePr>
        <p:xfrm>
          <a:off x="3863976" y="1844676"/>
          <a:ext cx="633413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31640" imgH="253800" progId="Equation.3">
                  <p:embed/>
                </p:oleObj>
              </mc:Choice>
              <mc:Fallback>
                <p:oleObj name="Equation" r:id="rId4" imgW="431640" imgH="253800" progId="Equation.3">
                  <p:embed/>
                  <p:pic>
                    <p:nvPicPr>
                      <p:cNvPr id="614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3976" y="1844676"/>
                        <a:ext cx="633413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3580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24" descr="interferometer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14614" y="1276350"/>
            <a:ext cx="696277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0" descr="interferometer-g0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12829" y="1277940"/>
            <a:ext cx="696277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Atom Interferometer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135188" y="2133601"/>
            <a:ext cx="0" cy="2879725"/>
          </a:xfrm>
          <a:prstGeom prst="straightConnector1">
            <a:avLst/>
          </a:prstGeom>
          <a:ln w="571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70" name="Object 2"/>
              <p:cNvSpPr txBox="1"/>
              <p:nvPr/>
            </p:nvSpPr>
            <p:spPr bwMode="auto">
              <a:xfrm>
                <a:off x="1789464" y="3055747"/>
                <a:ext cx="310449" cy="37325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170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89464" y="3055747"/>
                <a:ext cx="310449" cy="373253"/>
              </a:xfrm>
              <a:prstGeom prst="rect">
                <a:avLst/>
              </a:prstGeom>
              <a:blipFill>
                <a:blip r:embed="rId4"/>
                <a:stretch>
                  <a:fillRect t="-20968" r="-24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 flipV="1">
            <a:off x="2616200" y="1268414"/>
            <a:ext cx="0" cy="43211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8" name="TextBox 19"/>
          <p:cNvSpPr txBox="1">
            <a:spLocks noChangeArrowheads="1"/>
          </p:cNvSpPr>
          <p:nvPr/>
        </p:nvSpPr>
        <p:spPr bwMode="auto">
          <a:xfrm>
            <a:off x="3792539" y="4484689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0</a:t>
            </a:r>
          </a:p>
        </p:txBody>
      </p:sp>
      <p:sp>
        <p:nvSpPr>
          <p:cNvPr id="7179" name="TextBox 20"/>
          <p:cNvSpPr txBox="1">
            <a:spLocks noChangeArrowheads="1"/>
          </p:cNvSpPr>
          <p:nvPr/>
        </p:nvSpPr>
        <p:spPr bwMode="auto">
          <a:xfrm>
            <a:off x="6456364" y="4475164"/>
            <a:ext cx="325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T</a:t>
            </a:r>
          </a:p>
        </p:txBody>
      </p:sp>
      <p:sp>
        <p:nvSpPr>
          <p:cNvPr id="7180" name="TextBox 21"/>
          <p:cNvSpPr txBox="1">
            <a:spLocks noChangeArrowheads="1"/>
          </p:cNvSpPr>
          <p:nvPr/>
        </p:nvSpPr>
        <p:spPr bwMode="auto">
          <a:xfrm>
            <a:off x="9048751" y="4475164"/>
            <a:ext cx="454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2T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071813" y="1628775"/>
            <a:ext cx="647700" cy="0"/>
          </a:xfrm>
          <a:prstGeom prst="line">
            <a:avLst/>
          </a:prstGeom>
          <a:ln w="38100">
            <a:solidFill>
              <a:srgbClr val="1111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71813" y="2060575"/>
            <a:ext cx="6477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3863975" y="1382714"/>
          <a:ext cx="10604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23600" imgH="266400" progId="Equation.3">
                  <p:embed/>
                </p:oleObj>
              </mc:Choice>
              <mc:Fallback>
                <p:oleObj name="Equation" r:id="rId5" imgW="723600" imgH="266400" progId="Equation.3">
                  <p:embed/>
                  <p:pic>
                    <p:nvPicPr>
                      <p:cNvPr id="71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3975" y="1382714"/>
                        <a:ext cx="1060450" cy="390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3863976" y="1844676"/>
          <a:ext cx="633413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31640" imgH="253800" progId="Equation.3">
                  <p:embed/>
                </p:oleObj>
              </mc:Choice>
              <mc:Fallback>
                <p:oleObj name="Equation" r:id="rId7" imgW="431640" imgH="253800" progId="Equation.3">
                  <p:embed/>
                  <p:pic>
                    <p:nvPicPr>
                      <p:cNvPr id="71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3976" y="1844676"/>
                        <a:ext cx="633413" cy="3714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Connector 31"/>
          <p:cNvCxnSpPr/>
          <p:nvPr/>
        </p:nvCxnSpPr>
        <p:spPr>
          <a:xfrm>
            <a:off x="2640013" y="4456113"/>
            <a:ext cx="4032250" cy="0"/>
          </a:xfrm>
          <a:prstGeom prst="line">
            <a:avLst/>
          </a:prstGeom>
          <a:ln w="19050">
            <a:solidFill>
              <a:srgbClr val="1111F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618288" y="4437063"/>
            <a:ext cx="314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97412C43-03E2-0B61-8A03-12CA9C1176FD}"/>
              </a:ext>
            </a:extLst>
          </p:cNvPr>
          <p:cNvGrpSpPr/>
          <p:nvPr/>
        </p:nvGrpSpPr>
        <p:grpSpPr>
          <a:xfrm rot="7290480">
            <a:off x="8786818" y="3434640"/>
            <a:ext cx="1223899" cy="673113"/>
            <a:chOff x="2293127" y="2546622"/>
            <a:chExt cx="3227387" cy="1908175"/>
          </a:xfrm>
        </p:grpSpPr>
        <p:sp>
          <p:nvSpPr>
            <p:cNvPr id="11" name="Freeform 1043">
              <a:extLst>
                <a:ext uri="{FF2B5EF4-FFF2-40B4-BE49-F238E27FC236}">
                  <a16:creationId xmlns:a16="http://schemas.microsoft.com/office/drawing/2014/main" id="{08E3E25A-B9C7-ED11-750F-14B89E9CB32B}"/>
                </a:ext>
              </a:extLst>
            </p:cNvPr>
            <p:cNvSpPr>
              <a:spLocks/>
            </p:cNvSpPr>
            <p:nvPr/>
          </p:nvSpPr>
          <p:spPr bwMode="auto">
            <a:xfrm rot="19911920" flipV="1">
              <a:off x="2293127" y="3491184"/>
              <a:ext cx="2197100" cy="963613"/>
            </a:xfrm>
            <a:custGeom>
              <a:avLst/>
              <a:gdLst>
                <a:gd name="T0" fmla="*/ 0 w 10269"/>
                <a:gd name="T1" fmla="*/ 460466 h 13951"/>
                <a:gd name="T2" fmla="*/ 146801 w 10269"/>
                <a:gd name="T3" fmla="*/ 55728 h 13951"/>
                <a:gd name="T4" fmla="*/ 469291 w 10269"/>
                <a:gd name="T5" fmla="*/ 794836 h 13951"/>
                <a:gd name="T6" fmla="*/ 757328 w 10269"/>
                <a:gd name="T7" fmla="*/ 146744 h 13951"/>
                <a:gd name="T8" fmla="*/ 1042370 w 10269"/>
                <a:gd name="T9" fmla="*/ 882883 h 13951"/>
                <a:gd name="T10" fmla="*/ 1333403 w 10269"/>
                <a:gd name="T11" fmla="*/ 205028 h 13951"/>
                <a:gd name="T12" fmla="*/ 1656749 w 10269"/>
                <a:gd name="T13" fmla="*/ 962711 h 13951"/>
                <a:gd name="T14" fmla="*/ 1984162 w 10269"/>
                <a:gd name="T15" fmla="*/ 200953 h 13951"/>
                <a:gd name="T16" fmla="*/ 2197515 w 10269"/>
                <a:gd name="T17" fmla="*/ 650854 h 139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269" h="13951">
                  <a:moveTo>
                    <a:pt x="0" y="6668"/>
                  </a:moveTo>
                  <a:cubicBezTo>
                    <a:pt x="143" y="5878"/>
                    <a:pt x="321" y="0"/>
                    <a:pt x="686" y="807"/>
                  </a:cubicBezTo>
                  <a:cubicBezTo>
                    <a:pt x="1052" y="1614"/>
                    <a:pt x="1735" y="11510"/>
                    <a:pt x="2193" y="11510"/>
                  </a:cubicBezTo>
                  <a:cubicBezTo>
                    <a:pt x="2659" y="11510"/>
                    <a:pt x="3093" y="1913"/>
                    <a:pt x="3539" y="2125"/>
                  </a:cubicBezTo>
                  <a:cubicBezTo>
                    <a:pt x="3985" y="2337"/>
                    <a:pt x="4406" y="12785"/>
                    <a:pt x="4871" y="12785"/>
                  </a:cubicBezTo>
                  <a:cubicBezTo>
                    <a:pt x="5329" y="12785"/>
                    <a:pt x="5765" y="2969"/>
                    <a:pt x="6231" y="2969"/>
                  </a:cubicBezTo>
                  <a:cubicBezTo>
                    <a:pt x="6711" y="2969"/>
                    <a:pt x="7235" y="13951"/>
                    <a:pt x="7742" y="13941"/>
                  </a:cubicBezTo>
                  <a:cubicBezTo>
                    <a:pt x="8249" y="13931"/>
                    <a:pt x="8851" y="3663"/>
                    <a:pt x="9272" y="2910"/>
                  </a:cubicBezTo>
                  <a:cubicBezTo>
                    <a:pt x="9693" y="2157"/>
                    <a:pt x="10104" y="8472"/>
                    <a:pt x="10269" y="942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043">
              <a:extLst>
                <a:ext uri="{FF2B5EF4-FFF2-40B4-BE49-F238E27FC236}">
                  <a16:creationId xmlns:a16="http://schemas.microsoft.com/office/drawing/2014/main" id="{175DFEE0-4A80-DC9E-7CCC-A62AC65EFFF7}"/>
                </a:ext>
              </a:extLst>
            </p:cNvPr>
            <p:cNvSpPr>
              <a:spLocks/>
            </p:cNvSpPr>
            <p:nvPr/>
          </p:nvSpPr>
          <p:spPr bwMode="auto">
            <a:xfrm rot="19911920" flipV="1">
              <a:off x="4167964" y="2546622"/>
              <a:ext cx="1352550" cy="831850"/>
            </a:xfrm>
            <a:custGeom>
              <a:avLst/>
              <a:gdLst>
                <a:gd name="T0" fmla="*/ 0 w 9334"/>
                <a:gd name="T1" fmla="*/ 329360 h 8133"/>
                <a:gd name="T2" fmla="*/ 165673 w 9334"/>
                <a:gd name="T3" fmla="*/ 662809 h 8133"/>
                <a:gd name="T4" fmla="*/ 453535 w 9334"/>
                <a:gd name="T5" fmla="*/ 14720 h 8133"/>
                <a:gd name="T6" fmla="*/ 738498 w 9334"/>
                <a:gd name="T7" fmla="*/ 750822 h 8133"/>
                <a:gd name="T8" fmla="*/ 1029549 w 9334"/>
                <a:gd name="T9" fmla="*/ 72987 h 8133"/>
                <a:gd name="T10" fmla="*/ 1352923 w 9334"/>
                <a:gd name="T11" fmla="*/ 830657 h 8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34" h="8133">
                  <a:moveTo>
                    <a:pt x="0" y="3222"/>
                  </a:moveTo>
                  <a:cubicBezTo>
                    <a:pt x="301" y="4613"/>
                    <a:pt x="621" y="6997"/>
                    <a:pt x="1143" y="6484"/>
                  </a:cubicBezTo>
                  <a:cubicBezTo>
                    <a:pt x="1829" y="6484"/>
                    <a:pt x="2471" y="0"/>
                    <a:pt x="3129" y="144"/>
                  </a:cubicBezTo>
                  <a:cubicBezTo>
                    <a:pt x="3788" y="287"/>
                    <a:pt x="4410" y="7345"/>
                    <a:pt x="5095" y="7345"/>
                  </a:cubicBezTo>
                  <a:cubicBezTo>
                    <a:pt x="5770" y="7345"/>
                    <a:pt x="6415" y="714"/>
                    <a:pt x="7103" y="714"/>
                  </a:cubicBezTo>
                  <a:cubicBezTo>
                    <a:pt x="7812" y="714"/>
                    <a:pt x="8585" y="8133"/>
                    <a:pt x="9334" y="812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86964A3-EE0C-AF94-B112-52164D1136DB}"/>
              </a:ext>
            </a:extLst>
          </p:cNvPr>
          <p:cNvGrpSpPr/>
          <p:nvPr/>
        </p:nvGrpSpPr>
        <p:grpSpPr>
          <a:xfrm rot="18190192">
            <a:off x="8681774" y="2108759"/>
            <a:ext cx="1223899" cy="673113"/>
            <a:chOff x="2293127" y="2546622"/>
            <a:chExt cx="3227387" cy="1908175"/>
          </a:xfrm>
        </p:grpSpPr>
        <p:sp>
          <p:nvSpPr>
            <p:cNvPr id="17" name="Freeform 1043">
              <a:extLst>
                <a:ext uri="{FF2B5EF4-FFF2-40B4-BE49-F238E27FC236}">
                  <a16:creationId xmlns:a16="http://schemas.microsoft.com/office/drawing/2014/main" id="{E38319EE-5555-94C6-5FFA-F2F2EE63FF56}"/>
                </a:ext>
              </a:extLst>
            </p:cNvPr>
            <p:cNvSpPr>
              <a:spLocks/>
            </p:cNvSpPr>
            <p:nvPr/>
          </p:nvSpPr>
          <p:spPr bwMode="auto">
            <a:xfrm rot="19911920" flipV="1">
              <a:off x="2293127" y="3491184"/>
              <a:ext cx="2197100" cy="963613"/>
            </a:xfrm>
            <a:custGeom>
              <a:avLst/>
              <a:gdLst>
                <a:gd name="T0" fmla="*/ 0 w 10269"/>
                <a:gd name="T1" fmla="*/ 460466 h 13951"/>
                <a:gd name="T2" fmla="*/ 146801 w 10269"/>
                <a:gd name="T3" fmla="*/ 55728 h 13951"/>
                <a:gd name="T4" fmla="*/ 469291 w 10269"/>
                <a:gd name="T5" fmla="*/ 794836 h 13951"/>
                <a:gd name="T6" fmla="*/ 757328 w 10269"/>
                <a:gd name="T7" fmla="*/ 146744 h 13951"/>
                <a:gd name="T8" fmla="*/ 1042370 w 10269"/>
                <a:gd name="T9" fmla="*/ 882883 h 13951"/>
                <a:gd name="T10" fmla="*/ 1333403 w 10269"/>
                <a:gd name="T11" fmla="*/ 205028 h 13951"/>
                <a:gd name="T12" fmla="*/ 1656749 w 10269"/>
                <a:gd name="T13" fmla="*/ 962711 h 13951"/>
                <a:gd name="T14" fmla="*/ 1984162 w 10269"/>
                <a:gd name="T15" fmla="*/ 200953 h 13951"/>
                <a:gd name="T16" fmla="*/ 2197515 w 10269"/>
                <a:gd name="T17" fmla="*/ 650854 h 139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269" h="13951">
                  <a:moveTo>
                    <a:pt x="0" y="6668"/>
                  </a:moveTo>
                  <a:cubicBezTo>
                    <a:pt x="143" y="5878"/>
                    <a:pt x="321" y="0"/>
                    <a:pt x="686" y="807"/>
                  </a:cubicBezTo>
                  <a:cubicBezTo>
                    <a:pt x="1052" y="1614"/>
                    <a:pt x="1735" y="11510"/>
                    <a:pt x="2193" y="11510"/>
                  </a:cubicBezTo>
                  <a:cubicBezTo>
                    <a:pt x="2659" y="11510"/>
                    <a:pt x="3093" y="1913"/>
                    <a:pt x="3539" y="2125"/>
                  </a:cubicBezTo>
                  <a:cubicBezTo>
                    <a:pt x="3985" y="2337"/>
                    <a:pt x="4406" y="12785"/>
                    <a:pt x="4871" y="12785"/>
                  </a:cubicBezTo>
                  <a:cubicBezTo>
                    <a:pt x="5329" y="12785"/>
                    <a:pt x="5765" y="2969"/>
                    <a:pt x="6231" y="2969"/>
                  </a:cubicBezTo>
                  <a:cubicBezTo>
                    <a:pt x="6711" y="2969"/>
                    <a:pt x="7235" y="13951"/>
                    <a:pt x="7742" y="13941"/>
                  </a:cubicBezTo>
                  <a:cubicBezTo>
                    <a:pt x="8249" y="13931"/>
                    <a:pt x="8851" y="3663"/>
                    <a:pt x="9272" y="2910"/>
                  </a:cubicBezTo>
                  <a:cubicBezTo>
                    <a:pt x="9693" y="2157"/>
                    <a:pt x="10104" y="8472"/>
                    <a:pt x="10269" y="942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043">
              <a:extLst>
                <a:ext uri="{FF2B5EF4-FFF2-40B4-BE49-F238E27FC236}">
                  <a16:creationId xmlns:a16="http://schemas.microsoft.com/office/drawing/2014/main" id="{ABB2D052-8E2A-D8CD-2E56-F38DEC38C923}"/>
                </a:ext>
              </a:extLst>
            </p:cNvPr>
            <p:cNvSpPr>
              <a:spLocks/>
            </p:cNvSpPr>
            <p:nvPr/>
          </p:nvSpPr>
          <p:spPr bwMode="auto">
            <a:xfrm rot="19911920" flipV="1">
              <a:off x="4167964" y="2546622"/>
              <a:ext cx="1352550" cy="831850"/>
            </a:xfrm>
            <a:custGeom>
              <a:avLst/>
              <a:gdLst>
                <a:gd name="T0" fmla="*/ 0 w 9334"/>
                <a:gd name="T1" fmla="*/ 329360 h 8133"/>
                <a:gd name="T2" fmla="*/ 165673 w 9334"/>
                <a:gd name="T3" fmla="*/ 662809 h 8133"/>
                <a:gd name="T4" fmla="*/ 453535 w 9334"/>
                <a:gd name="T5" fmla="*/ 14720 h 8133"/>
                <a:gd name="T6" fmla="*/ 738498 w 9334"/>
                <a:gd name="T7" fmla="*/ 750822 h 8133"/>
                <a:gd name="T8" fmla="*/ 1029549 w 9334"/>
                <a:gd name="T9" fmla="*/ 72987 h 8133"/>
                <a:gd name="T10" fmla="*/ 1352923 w 9334"/>
                <a:gd name="T11" fmla="*/ 830657 h 8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34" h="8133">
                  <a:moveTo>
                    <a:pt x="0" y="3222"/>
                  </a:moveTo>
                  <a:cubicBezTo>
                    <a:pt x="301" y="4613"/>
                    <a:pt x="621" y="6997"/>
                    <a:pt x="1143" y="6484"/>
                  </a:cubicBezTo>
                  <a:cubicBezTo>
                    <a:pt x="1829" y="6484"/>
                    <a:pt x="2471" y="0"/>
                    <a:pt x="3129" y="144"/>
                  </a:cubicBezTo>
                  <a:cubicBezTo>
                    <a:pt x="3788" y="287"/>
                    <a:pt x="4410" y="7345"/>
                    <a:pt x="5095" y="7345"/>
                  </a:cubicBezTo>
                  <a:cubicBezTo>
                    <a:pt x="5770" y="7345"/>
                    <a:pt x="6415" y="714"/>
                    <a:pt x="7103" y="714"/>
                  </a:cubicBezTo>
                  <a:cubicBezTo>
                    <a:pt x="7812" y="714"/>
                    <a:pt x="8585" y="8133"/>
                    <a:pt x="9334" y="812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306604B-09AB-0967-207C-828B65A4CADE}"/>
                  </a:ext>
                </a:extLst>
              </p:cNvPr>
              <p:cNvSpPr txBox="1"/>
              <p:nvPr/>
            </p:nvSpPr>
            <p:spPr>
              <a:xfrm>
                <a:off x="5300996" y="3023636"/>
                <a:ext cx="2634584" cy="58689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GB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GB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en-GB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sSup>
                        <m:sSupPr>
                          <m:ctrlP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800" baseline="30000" dirty="0">
                  <a:solidFill>
                    <a:srgbClr val="00206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306604B-09AB-0967-207C-828B65A4C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0996" y="3023636"/>
                <a:ext cx="2634584" cy="58689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659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390144" y="246253"/>
            <a:ext cx="10515600" cy="958851"/>
          </a:xfrm>
        </p:spPr>
        <p:txBody>
          <a:bodyPr>
            <a:normAutofit/>
          </a:bodyPr>
          <a:lstStyle/>
          <a:p>
            <a:r>
              <a:rPr lang="en-GB" sz="4000" dirty="0"/>
              <a:t>Measurement Example</a:t>
            </a: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3"/>
          <a:stretch/>
        </p:blipFill>
        <p:spPr bwMode="auto">
          <a:xfrm>
            <a:off x="2855913" y="1323976"/>
            <a:ext cx="5929312" cy="491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TextBox 4"/>
          <p:cNvSpPr txBox="1">
            <a:spLocks noChangeArrowheads="1"/>
          </p:cNvSpPr>
          <p:nvPr/>
        </p:nvSpPr>
        <p:spPr bwMode="auto">
          <a:xfrm>
            <a:off x="3792538" y="6308726"/>
            <a:ext cx="44069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/>
              <a:t>A. Peters, </a:t>
            </a:r>
            <a:r>
              <a:rPr lang="en-GB" sz="1200" i="1"/>
              <a:t>et al.</a:t>
            </a:r>
            <a:r>
              <a:rPr lang="en-GB" sz="1200"/>
              <a:t> Phil. Trans. R. Soc. Lond. A </a:t>
            </a:r>
            <a:r>
              <a:rPr lang="en-GB" sz="1200" b="1"/>
              <a:t>355</a:t>
            </a:r>
            <a:r>
              <a:rPr lang="en-GB" sz="1200"/>
              <a:t>, 2223 (1997).</a:t>
            </a:r>
          </a:p>
        </p:txBody>
      </p:sp>
    </p:spTree>
    <p:extLst>
      <p:ext uri="{BB962C8B-B14F-4D97-AF65-F5344CB8AC3E}">
        <p14:creationId xmlns:p14="http://schemas.microsoft.com/office/powerpoint/2010/main" val="2635571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5914" y="1078309"/>
            <a:ext cx="6192837" cy="557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TextBox 4"/>
          <p:cNvSpPr txBox="1">
            <a:spLocks noChangeArrowheads="1"/>
          </p:cNvSpPr>
          <p:nvPr/>
        </p:nvSpPr>
        <p:spPr bwMode="auto">
          <a:xfrm>
            <a:off x="3792538" y="6607572"/>
            <a:ext cx="44069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/>
              <a:t>A. Peters, </a:t>
            </a:r>
            <a:r>
              <a:rPr lang="en-GB" sz="1200" i="1"/>
              <a:t>et al.</a:t>
            </a:r>
            <a:r>
              <a:rPr lang="en-GB" sz="1200"/>
              <a:t> Phil. Trans. R. Soc. Lond. A </a:t>
            </a:r>
            <a:r>
              <a:rPr lang="en-GB" sz="1200" b="1"/>
              <a:t>355</a:t>
            </a:r>
            <a:r>
              <a:rPr lang="en-GB" sz="1200"/>
              <a:t>, 2223 (1997).</a:t>
            </a:r>
          </a:p>
        </p:txBody>
      </p:sp>
      <p:sp>
        <p:nvSpPr>
          <p:cNvPr id="53253" name="TextBox 5"/>
          <p:cNvSpPr txBox="1">
            <a:spLocks noChangeArrowheads="1"/>
          </p:cNvSpPr>
          <p:nvPr/>
        </p:nvSpPr>
        <p:spPr bwMode="auto">
          <a:xfrm>
            <a:off x="9487284" y="5956521"/>
            <a:ext cx="20272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dirty="0"/>
              <a:t>1</a:t>
            </a:r>
            <a:r>
              <a:rPr lang="en-GB" sz="1400" dirty="0">
                <a:latin typeface="Symbol" pitchFamily="18" charset="2"/>
              </a:rPr>
              <a:t>m</a:t>
            </a:r>
            <a:r>
              <a:rPr lang="en-GB" sz="1400" dirty="0"/>
              <a:t>Gal=10</a:t>
            </a:r>
            <a:r>
              <a:rPr lang="en-GB" sz="1400" baseline="30000" dirty="0"/>
              <a:t>-8</a:t>
            </a:r>
            <a:r>
              <a:rPr lang="en-GB" sz="1400" dirty="0"/>
              <a:t> m/s</a:t>
            </a:r>
            <a:r>
              <a:rPr lang="en-GB" sz="1400" baseline="30000" dirty="0"/>
              <a:t>2</a:t>
            </a:r>
            <a:r>
              <a:rPr lang="en-GB" sz="1400" dirty="0"/>
              <a:t>~10</a:t>
            </a:r>
            <a:r>
              <a:rPr lang="en-GB" sz="1400" baseline="30000" dirty="0"/>
              <a:t>-9</a:t>
            </a:r>
            <a:r>
              <a:rPr lang="en-GB" sz="1400" dirty="0"/>
              <a:t>g</a:t>
            </a:r>
            <a:r>
              <a:rPr lang="en-GB" sz="1400" baseline="30000" dirty="0"/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E0EF18-A12B-2AC8-293F-6C5B36C1F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144" y="246253"/>
            <a:ext cx="10515600" cy="958851"/>
          </a:xfrm>
        </p:spPr>
        <p:txBody>
          <a:bodyPr>
            <a:normAutofit/>
          </a:bodyPr>
          <a:lstStyle/>
          <a:p>
            <a:r>
              <a:rPr lang="en-GB" sz="4000" dirty="0"/>
              <a:t>Measurement Example</a:t>
            </a:r>
          </a:p>
        </p:txBody>
      </p:sp>
    </p:spTree>
    <p:extLst>
      <p:ext uri="{BB962C8B-B14F-4D97-AF65-F5344CB8AC3E}">
        <p14:creationId xmlns:p14="http://schemas.microsoft.com/office/powerpoint/2010/main" val="2291602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8DC7F5-099C-FD4D-905A-DC79A38901EC}"/>
              </a:ext>
            </a:extLst>
          </p:cNvPr>
          <p:cNvSpPr/>
          <p:nvPr/>
        </p:nvSpPr>
        <p:spPr>
          <a:xfrm>
            <a:off x="420796" y="1393952"/>
            <a:ext cx="70772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CAITDM</a:t>
            </a:r>
            <a:b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Cold Atom Interferometric </a:t>
            </a:r>
            <a:b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Thermosphere Drag Measurement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67786B-8CF6-7140-A9BE-F2F0A0F1F7F0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mission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24C67A-C52D-5544-86B0-813208112397}"/>
              </a:ext>
            </a:extLst>
          </p:cNvPr>
          <p:cNvSpPr txBox="1"/>
          <p:nvPr/>
        </p:nvSpPr>
        <p:spPr>
          <a:xfrm rot="16200000">
            <a:off x="10716762" y="4838514"/>
            <a:ext cx="18592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© STFC RAL Space</a:t>
            </a:r>
          </a:p>
        </p:txBody>
      </p:sp>
      <p:pic>
        <p:nvPicPr>
          <p:cNvPr id="1028" name="Picture 4" descr="Fig. 2">
            <a:extLst>
              <a:ext uri="{FF2B5EF4-FFF2-40B4-BE49-F238E27FC236}">
                <a16:creationId xmlns:a16="http://schemas.microsoft.com/office/drawing/2014/main" id="{5C1C1797-7CF9-251C-6FD1-75C834123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6525" y="380468"/>
            <a:ext cx="5712151" cy="262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C26C0B-A834-9BE9-6F74-2C887AB3D9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5695" y="3971718"/>
            <a:ext cx="6218500" cy="24754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D82FB20-24E2-3951-9B75-233D2A9A08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5241" y="4203"/>
            <a:ext cx="1080000" cy="108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E2C4D99-5C59-FC2C-0C2D-AF89BE2DFEC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3198" y="4306055"/>
            <a:ext cx="1080000" cy="1080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37321DD-0100-F1EA-AD37-E2570CBD6B3D}"/>
              </a:ext>
            </a:extLst>
          </p:cNvPr>
          <p:cNvSpPr txBox="1"/>
          <p:nvPr/>
        </p:nvSpPr>
        <p:spPr>
          <a:xfrm>
            <a:off x="6717791" y="3059785"/>
            <a:ext cx="55800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err="1"/>
              <a:t>Siemes</a:t>
            </a:r>
            <a:r>
              <a:rPr lang="en-GB" sz="1200"/>
              <a:t>, C., Maddox, S., Carraz, O. </a:t>
            </a:r>
            <a:r>
              <a:rPr lang="en-GB" sz="1200" i="1"/>
              <a:t>et al. </a:t>
            </a:r>
            <a:r>
              <a:rPr lang="en-GB" sz="1200"/>
              <a:t>CEAS Space J 14, 637–653 (2022). </a:t>
            </a:r>
            <a:br>
              <a:rPr lang="en-GB" sz="1200"/>
            </a:br>
            <a:r>
              <a:rPr lang="en-GB" sz="1200" b="1"/>
              <a:t>https://doi.org/10.1007/s12567-021-00412-1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362B9A0-FE76-DF8D-B571-52AF646C05AF}"/>
              </a:ext>
            </a:extLst>
          </p:cNvPr>
          <p:cNvSpPr txBox="1"/>
          <p:nvPr/>
        </p:nvSpPr>
        <p:spPr>
          <a:xfrm>
            <a:off x="7863840" y="6392615"/>
            <a:ext cx="45110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/>
              <a:t>NOAA Space Weather Prediction </a:t>
            </a:r>
            <a:r>
              <a:rPr lang="en-GB" sz="1200" err="1"/>
              <a:t>Center</a:t>
            </a:r>
            <a:br>
              <a:rPr lang="en-GB" sz="1200"/>
            </a:br>
            <a:r>
              <a:rPr lang="en-GB" sz="1200"/>
              <a:t>https://www.swpc.noaa.gov/products/solar-cycle-progression</a:t>
            </a:r>
          </a:p>
        </p:txBody>
      </p:sp>
    </p:spTree>
    <p:extLst>
      <p:ext uri="{BB962C8B-B14F-4D97-AF65-F5344CB8AC3E}">
        <p14:creationId xmlns:p14="http://schemas.microsoft.com/office/powerpoint/2010/main" val="945458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8DC7F5-099C-FD4D-905A-DC79A38901EC}"/>
              </a:ext>
            </a:extLst>
          </p:cNvPr>
          <p:cNvSpPr/>
          <p:nvPr/>
        </p:nvSpPr>
        <p:spPr>
          <a:xfrm>
            <a:off x="420796" y="1393952"/>
            <a:ext cx="70772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CAITDM</a:t>
            </a:r>
            <a:br>
              <a:rPr lang="en-GB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Cold Atom Interferometric </a:t>
            </a:r>
            <a:br>
              <a:rPr lang="en-GB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Thermosphere Drag Measurement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24C67A-C52D-5544-86B0-813208112397}"/>
              </a:ext>
            </a:extLst>
          </p:cNvPr>
          <p:cNvSpPr txBox="1"/>
          <p:nvPr/>
        </p:nvSpPr>
        <p:spPr>
          <a:xfrm rot="16200000">
            <a:off x="10716762" y="4838514"/>
            <a:ext cx="18592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© STFC RAL Space</a:t>
            </a:r>
          </a:p>
        </p:txBody>
      </p:sp>
      <p:pic>
        <p:nvPicPr>
          <p:cNvPr id="1028" name="Picture 4" descr="Fig. 2">
            <a:extLst>
              <a:ext uri="{FF2B5EF4-FFF2-40B4-BE49-F238E27FC236}">
                <a16:creationId xmlns:a16="http://schemas.microsoft.com/office/drawing/2014/main" id="{5C1C1797-7CF9-251C-6FD1-75C834123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6525" y="380468"/>
            <a:ext cx="5712151" cy="262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C26C0B-A834-9BE9-6F74-2C887AB3D9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5695" y="3971718"/>
            <a:ext cx="6218500" cy="24754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4F33AA-4AC3-FEBE-5A15-6099B7263980}"/>
              </a:ext>
            </a:extLst>
          </p:cNvPr>
          <p:cNvSpPr txBox="1"/>
          <p:nvPr/>
        </p:nvSpPr>
        <p:spPr>
          <a:xfrm>
            <a:off x="420796" y="2627388"/>
            <a:ext cx="46973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/>
              <a:t>Aim:</a:t>
            </a:r>
          </a:p>
          <a:p>
            <a:r>
              <a:rPr lang="en-GB" sz="2000"/>
              <a:t>Raise the TRL of critical subsystems </a:t>
            </a:r>
            <a:br>
              <a:rPr lang="en-GB" sz="2000"/>
            </a:br>
            <a:r>
              <a:rPr lang="en-GB" sz="2000"/>
              <a:t>towards an AI accelerometer instrument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F57E5F-5E13-BB01-C010-0CA51E35149C}"/>
              </a:ext>
            </a:extLst>
          </p:cNvPr>
          <p:cNvSpPr txBox="1"/>
          <p:nvPr/>
        </p:nvSpPr>
        <p:spPr>
          <a:xfrm>
            <a:off x="403342" y="3754246"/>
            <a:ext cx="49071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/>
              <a:t>Means:</a:t>
            </a:r>
          </a:p>
          <a:p>
            <a:r>
              <a:rPr lang="en-GB" sz="2000"/>
              <a:t>Build a representative breadboard of the instrument and perform env. tests of selected subsystems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74D8A6-CAA3-6593-9BC9-4EFB28974A8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5241" y="4203"/>
            <a:ext cx="1080000" cy="108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148A8B-17BF-D04A-4D82-092DFD71AED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3198" y="4306055"/>
            <a:ext cx="1080000" cy="108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40FF30B-0DCA-D803-B532-DD55EB2ED7E9}"/>
              </a:ext>
            </a:extLst>
          </p:cNvPr>
          <p:cNvSpPr txBox="1"/>
          <p:nvPr/>
        </p:nvSpPr>
        <p:spPr>
          <a:xfrm>
            <a:off x="6717791" y="3059785"/>
            <a:ext cx="55800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err="1"/>
              <a:t>Siemes</a:t>
            </a:r>
            <a:r>
              <a:rPr lang="en-GB" sz="1200"/>
              <a:t>, C., Maddox, S., Carraz, O. </a:t>
            </a:r>
            <a:r>
              <a:rPr lang="en-GB" sz="1200" i="1"/>
              <a:t>et al. </a:t>
            </a:r>
            <a:r>
              <a:rPr lang="en-GB" sz="1200"/>
              <a:t>CEAS Space J 14, 637–653 (2022). </a:t>
            </a:r>
            <a:br>
              <a:rPr lang="en-GB" sz="1200"/>
            </a:br>
            <a:r>
              <a:rPr lang="en-GB" sz="1200" b="1"/>
              <a:t>https://doi.org/10.1007/s12567-021-00412-1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084C9E-BC93-E842-1EAB-2047D9CC4EC1}"/>
              </a:ext>
            </a:extLst>
          </p:cNvPr>
          <p:cNvSpPr txBox="1"/>
          <p:nvPr/>
        </p:nvSpPr>
        <p:spPr>
          <a:xfrm>
            <a:off x="7863840" y="6392615"/>
            <a:ext cx="45110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/>
              <a:t>NOAA Space Weather Prediction </a:t>
            </a:r>
            <a:r>
              <a:rPr lang="en-GB" sz="1200" err="1"/>
              <a:t>Center</a:t>
            </a:r>
            <a:br>
              <a:rPr lang="en-GB" sz="1200"/>
            </a:br>
            <a:r>
              <a:rPr lang="en-GB" sz="1200"/>
              <a:t>https://www.swpc.noaa.gov/products/solar-cycle-progression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326727D-7247-231E-BA60-1F5B0ACC4F9D}"/>
              </a:ext>
            </a:extLst>
          </p:cNvPr>
          <p:cNvSpPr/>
          <p:nvPr/>
        </p:nvSpPr>
        <p:spPr>
          <a:xfrm>
            <a:off x="9336024" y="4837176"/>
            <a:ext cx="283464" cy="46166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2A4698-D9E4-0FCF-D75A-FFF07B79CD86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mission</a:t>
            </a:r>
          </a:p>
        </p:txBody>
      </p:sp>
    </p:spTree>
    <p:extLst>
      <p:ext uri="{BB962C8B-B14F-4D97-AF65-F5344CB8AC3E}">
        <p14:creationId xmlns:p14="http://schemas.microsoft.com/office/powerpoint/2010/main" val="1690158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C444A4-586E-B437-8FC4-344D490A1C1D}"/>
              </a:ext>
            </a:extLst>
          </p:cNvPr>
          <p:cNvSpPr/>
          <p:nvPr/>
        </p:nvSpPr>
        <p:spPr>
          <a:xfrm>
            <a:off x="403341" y="3130207"/>
            <a:ext cx="4838074" cy="76944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8DC7F5-099C-FD4D-905A-DC79A38901EC}"/>
              </a:ext>
            </a:extLst>
          </p:cNvPr>
          <p:cNvSpPr/>
          <p:nvPr/>
        </p:nvSpPr>
        <p:spPr>
          <a:xfrm>
            <a:off x="420796" y="1393952"/>
            <a:ext cx="70772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CAITDM</a:t>
            </a:r>
            <a:br>
              <a:rPr lang="en-GB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Cold Atom Interferometric </a:t>
            </a:r>
            <a:br>
              <a:rPr lang="en-GB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Thermosphere Drag Measurement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24C67A-C52D-5544-86B0-813208112397}"/>
              </a:ext>
            </a:extLst>
          </p:cNvPr>
          <p:cNvSpPr txBox="1"/>
          <p:nvPr/>
        </p:nvSpPr>
        <p:spPr>
          <a:xfrm rot="16200000">
            <a:off x="10716762" y="4838514"/>
            <a:ext cx="18592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© STFC RAL Space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461A31-9BF3-E0E2-D8DA-C486DB633770}"/>
              </a:ext>
            </a:extLst>
          </p:cNvPr>
          <p:cNvSpPr txBox="1"/>
          <p:nvPr/>
        </p:nvSpPr>
        <p:spPr>
          <a:xfrm>
            <a:off x="6717791" y="3059785"/>
            <a:ext cx="55800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err="1"/>
              <a:t>Siemes</a:t>
            </a:r>
            <a:r>
              <a:rPr lang="en-GB" sz="1200"/>
              <a:t>, C., Maddox, S., Carraz, O. </a:t>
            </a:r>
            <a:r>
              <a:rPr lang="en-GB" sz="1200" i="1"/>
              <a:t>et al. </a:t>
            </a:r>
            <a:r>
              <a:rPr lang="en-GB" sz="1200"/>
              <a:t>CEAS Space J 14, 637–653 (2022). </a:t>
            </a:r>
            <a:br>
              <a:rPr lang="en-GB" sz="1200"/>
            </a:br>
            <a:r>
              <a:rPr lang="en-GB" sz="1200" b="1"/>
              <a:t>https://doi.org/10.1007/s12567-021-00412-1</a:t>
            </a:r>
          </a:p>
        </p:txBody>
      </p:sp>
      <p:pic>
        <p:nvPicPr>
          <p:cNvPr id="1028" name="Picture 4" descr="Fig. 2">
            <a:extLst>
              <a:ext uri="{FF2B5EF4-FFF2-40B4-BE49-F238E27FC236}">
                <a16:creationId xmlns:a16="http://schemas.microsoft.com/office/drawing/2014/main" id="{5C1C1797-7CF9-251C-6FD1-75C834123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6525" y="380468"/>
            <a:ext cx="5712151" cy="262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C26C0B-A834-9BE9-6F74-2C887AB3D9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5695" y="3971718"/>
            <a:ext cx="6218500" cy="24754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2C4BD0-9F47-3D4C-3E28-3D3B7A03DA0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5241" y="4203"/>
            <a:ext cx="1080000" cy="108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4709DD-2559-72FD-616D-3D2F810C2B7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3198" y="4306055"/>
            <a:ext cx="1080000" cy="108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DD3800A-EF3C-CE72-FC95-0D2B1225CE59}"/>
              </a:ext>
            </a:extLst>
          </p:cNvPr>
          <p:cNvSpPr txBox="1"/>
          <p:nvPr/>
        </p:nvSpPr>
        <p:spPr>
          <a:xfrm>
            <a:off x="7863840" y="6392615"/>
            <a:ext cx="45110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/>
              <a:t>NOAA Space Weather Prediction </a:t>
            </a:r>
            <a:r>
              <a:rPr lang="en-GB" sz="1200" err="1"/>
              <a:t>Center</a:t>
            </a:r>
            <a:br>
              <a:rPr lang="en-GB" sz="1200"/>
            </a:br>
            <a:r>
              <a:rPr lang="en-GB" sz="1200"/>
              <a:t>https://www.swpc.noaa.gov/products/solar-cycle-progression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DD187F1-0FC1-4ACF-8D24-2EB740B18BEF}"/>
                  </a:ext>
                </a:extLst>
              </p:cNvPr>
              <p:cNvSpPr txBox="1"/>
              <p:nvPr/>
            </p:nvSpPr>
            <p:spPr>
              <a:xfrm>
                <a:off x="428366" y="3130206"/>
                <a:ext cx="4813049" cy="6889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>
                    <a:solidFill>
                      <a:schemeClr val="bg1"/>
                    </a:solidFill>
                  </a:rPr>
                  <a:t>Typical densities @400km </a:t>
                </a:r>
                <a14:m>
                  <m:oMath xmlns:m="http://schemas.openxmlformats.org/officeDocument/2006/math">
                    <m:r>
                      <a:rPr lang="en-GB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~ </m:t>
                    </m:r>
                    <m:r>
                      <a:rPr lang="en-GB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4−10× </m:t>
                    </m:r>
                    <m:sSup>
                      <m:sSupPr>
                        <m:ctrlPr>
                          <a:rPr lang="en-GB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−15</m:t>
                        </m:r>
                      </m:sup>
                    </m:sSup>
                    <m:r>
                      <a:rPr lang="en-GB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1600" b="0" i="0" smtClean="0">
                        <a:solidFill>
                          <a:schemeClr val="bg1"/>
                        </a:solidFill>
                      </a:rPr>
                      <m:t>g</m:t>
                    </m:r>
                    <m:r>
                      <m:rPr>
                        <m:nor/>
                      </m:rPr>
                      <a:rPr lang="en-GB" sz="1600" b="0" i="0" smtClean="0">
                        <a:solidFill>
                          <a:schemeClr val="bg1"/>
                        </a:solidFill>
                      </a:rPr>
                      <m:t>/</m:t>
                    </m:r>
                    <m:r>
                      <m:rPr>
                        <m:nor/>
                      </m:rPr>
                      <a:rPr lang="en-GB" sz="1600" b="0" i="0" smtClean="0">
                        <a:solidFill>
                          <a:schemeClr val="bg1"/>
                        </a:solidFill>
                      </a:rPr>
                      <m:t>c</m:t>
                    </m:r>
                    <m:sSup>
                      <m:sSupPr>
                        <m:ctrlPr>
                          <a:rPr lang="en-GB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sz="1600" b="0" i="0" smtClean="0">
                            <a:solidFill>
                              <a:schemeClr val="bg1"/>
                            </a:solidFill>
                          </a:rPr>
                          <m:t>m</m:t>
                        </m:r>
                      </m:e>
                      <m:sup>
                        <m:r>
                          <m:rPr>
                            <m:nor/>
                          </m:rPr>
                          <a:rPr lang="en-GB" sz="1600" b="0" i="0" smtClean="0">
                            <a:solidFill>
                              <a:schemeClr val="bg1"/>
                            </a:solidFill>
                          </a:rPr>
                          <m:t>3</m:t>
                        </m:r>
                      </m:sup>
                    </m:sSup>
                  </m:oMath>
                </a14:m>
                <a:br>
                  <a:rPr lang="en-GB" sz="1600" b="0">
                    <a:solidFill>
                      <a:schemeClr val="bg1"/>
                    </a:solidFill>
                  </a:rPr>
                </a:br>
                <a:r>
                  <a:rPr lang="en-GB" sz="1600" b="0">
                    <a:solidFill>
                      <a:schemeClr val="bg1"/>
                    </a:solidFill>
                  </a:rPr>
                  <a:t>some peaks exceed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15×</m:t>
                    </m:r>
                    <m:sSup>
                      <m:sSupPr>
                        <m:ctrlPr>
                          <a:rPr lang="en-GB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−15</m:t>
                        </m:r>
                      </m:sup>
                    </m:sSup>
                    <m:r>
                      <a:rPr lang="en-GB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1600" b="0" i="0" smtClean="0">
                        <a:solidFill>
                          <a:schemeClr val="bg1"/>
                        </a:solidFill>
                      </a:rPr>
                      <m:t>g</m:t>
                    </m:r>
                    <m:r>
                      <m:rPr>
                        <m:nor/>
                      </m:rPr>
                      <a:rPr lang="en-GB" sz="1600" b="0" i="0" smtClean="0">
                        <a:solidFill>
                          <a:schemeClr val="bg1"/>
                        </a:solidFill>
                      </a:rPr>
                      <m:t>/</m:t>
                    </m:r>
                    <m:r>
                      <m:rPr>
                        <m:nor/>
                      </m:rPr>
                      <a:rPr lang="en-GB" sz="1600" b="0" i="0" smtClean="0">
                        <a:solidFill>
                          <a:schemeClr val="bg1"/>
                        </a:solidFill>
                      </a:rPr>
                      <m:t>c</m:t>
                    </m:r>
                    <m:sSup>
                      <m:sSupPr>
                        <m:ctrlPr>
                          <a:rPr lang="en-GB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sz="1600" b="0" i="0" smtClean="0">
                            <a:solidFill>
                              <a:schemeClr val="bg1"/>
                            </a:solidFill>
                          </a:rPr>
                          <m:t>m</m:t>
                        </m:r>
                      </m:e>
                      <m:sup>
                        <m:r>
                          <m:rPr>
                            <m:nor/>
                          </m:rPr>
                          <a:rPr lang="en-GB" sz="1600" b="0" i="0" smtClean="0">
                            <a:solidFill>
                              <a:schemeClr val="bg1"/>
                            </a:solidFill>
                          </a:rPr>
                          <m:t>3</m:t>
                        </m:r>
                      </m:sup>
                    </m:sSup>
                  </m:oMath>
                </a14:m>
                <a:endParaRPr lang="en-GB" sz="160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DD187F1-0FC1-4ACF-8D24-2EB740B18B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66" y="3130206"/>
                <a:ext cx="4813049" cy="688907"/>
              </a:xfrm>
              <a:prstGeom prst="rect">
                <a:avLst/>
              </a:prstGeom>
              <a:blipFill>
                <a:blip r:embed="rId7"/>
                <a:stretch>
                  <a:fillRect l="-633" b="-10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86DFF14E-E328-A032-35B7-12A8C176BCF4}"/>
              </a:ext>
            </a:extLst>
          </p:cNvPr>
          <p:cNvSpPr txBox="1"/>
          <p:nvPr/>
        </p:nvSpPr>
        <p:spPr>
          <a:xfrm>
            <a:off x="218651" y="4276927"/>
            <a:ext cx="5170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>
                <a:solidFill>
                  <a:srgbClr val="626262"/>
                </a:solidFill>
              </a:rPr>
              <a:t>e.g. </a:t>
            </a:r>
            <a:r>
              <a:rPr lang="en-GB" sz="1200" b="0" i="0">
                <a:solidFill>
                  <a:srgbClr val="626262"/>
                </a:solidFill>
                <a:effectLst/>
              </a:rPr>
              <a:t>Forbes, J. M., G. Lu, S. </a:t>
            </a:r>
            <a:r>
              <a:rPr lang="en-GB" sz="1200" b="0" i="0" err="1">
                <a:solidFill>
                  <a:srgbClr val="626262"/>
                </a:solidFill>
                <a:effectLst/>
              </a:rPr>
              <a:t>Bruinsma</a:t>
            </a:r>
            <a:r>
              <a:rPr lang="en-GB" sz="1200" b="0" i="0">
                <a:solidFill>
                  <a:srgbClr val="626262"/>
                </a:solidFill>
                <a:effectLst/>
              </a:rPr>
              <a:t>, S. Nerem, and X. Zhang (2005), </a:t>
            </a:r>
            <a:br>
              <a:rPr lang="en-GB" sz="1200" b="0" i="0">
                <a:solidFill>
                  <a:srgbClr val="626262"/>
                </a:solidFill>
                <a:effectLst/>
              </a:rPr>
            </a:br>
            <a:r>
              <a:rPr lang="en-GB" sz="1200" b="0" i="1">
                <a:solidFill>
                  <a:srgbClr val="626262"/>
                </a:solidFill>
                <a:effectLst/>
              </a:rPr>
              <a:t>J. </a:t>
            </a:r>
            <a:r>
              <a:rPr lang="en-GB" sz="1200" b="0" i="1" err="1">
                <a:solidFill>
                  <a:srgbClr val="626262"/>
                </a:solidFill>
                <a:effectLst/>
              </a:rPr>
              <a:t>Geophys</a:t>
            </a:r>
            <a:r>
              <a:rPr lang="en-GB" sz="1200" b="0" i="1">
                <a:solidFill>
                  <a:srgbClr val="626262"/>
                </a:solidFill>
                <a:effectLst/>
              </a:rPr>
              <a:t>. Res.</a:t>
            </a:r>
            <a:r>
              <a:rPr lang="en-GB" sz="1200" b="0" i="0">
                <a:solidFill>
                  <a:srgbClr val="626262"/>
                </a:solidFill>
                <a:effectLst/>
              </a:rPr>
              <a:t>, 110, A12S27, </a:t>
            </a:r>
            <a:r>
              <a:rPr lang="en-GB" sz="1200" b="1" i="0">
                <a:solidFill>
                  <a:srgbClr val="626262"/>
                </a:solidFill>
                <a:effectLst/>
              </a:rPr>
              <a:t>https://doi.org/</a:t>
            </a:r>
            <a:r>
              <a:rPr lang="en-GB" sz="1200" b="1" i="0" u="none" strike="noStrike">
                <a:solidFill>
                  <a:srgbClr val="626262"/>
                </a:solidFill>
                <a:effectLst/>
              </a:rPr>
              <a:t>10.1029/2004JA010856</a:t>
            </a:r>
            <a:r>
              <a:rPr lang="en-GB" sz="1200" b="1">
                <a:solidFill>
                  <a:srgbClr val="626262"/>
                </a:solidFill>
              </a:rPr>
              <a:t>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F8D9B5F-A42E-13AB-4FBC-7077882A9B8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83" y="4763453"/>
            <a:ext cx="1080000" cy="10800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5A9BAD55-6243-5944-1CAD-D50561F99262}"/>
              </a:ext>
            </a:extLst>
          </p:cNvPr>
          <p:cNvSpPr/>
          <p:nvPr/>
        </p:nvSpPr>
        <p:spPr>
          <a:xfrm>
            <a:off x="9336024" y="4837176"/>
            <a:ext cx="283464" cy="46166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2AEBE9-5F34-E546-732C-867BFE7C7275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mission</a:t>
            </a:r>
          </a:p>
        </p:txBody>
      </p:sp>
    </p:spTree>
    <p:extLst>
      <p:ext uri="{BB962C8B-B14F-4D97-AF65-F5344CB8AC3E}">
        <p14:creationId xmlns:p14="http://schemas.microsoft.com/office/powerpoint/2010/main" val="879022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C444A4-586E-B437-8FC4-344D490A1C1D}"/>
              </a:ext>
            </a:extLst>
          </p:cNvPr>
          <p:cNvSpPr/>
          <p:nvPr/>
        </p:nvSpPr>
        <p:spPr>
          <a:xfrm>
            <a:off x="403341" y="3130207"/>
            <a:ext cx="4838074" cy="76944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8DC7F5-099C-FD4D-905A-DC79A38901EC}"/>
              </a:ext>
            </a:extLst>
          </p:cNvPr>
          <p:cNvSpPr/>
          <p:nvPr/>
        </p:nvSpPr>
        <p:spPr>
          <a:xfrm>
            <a:off x="420796" y="1393952"/>
            <a:ext cx="70772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CAITDM</a:t>
            </a:r>
            <a:br>
              <a:rPr lang="en-GB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Cold Atom Interferometric </a:t>
            </a:r>
            <a:br>
              <a:rPr lang="en-GB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Thermosphere Drag Measurement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24C67A-C52D-5544-86B0-813208112397}"/>
              </a:ext>
            </a:extLst>
          </p:cNvPr>
          <p:cNvSpPr txBox="1"/>
          <p:nvPr/>
        </p:nvSpPr>
        <p:spPr>
          <a:xfrm rot="16200000">
            <a:off x="10716762" y="4838514"/>
            <a:ext cx="18592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© STFC RAL Space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461A31-9BF3-E0E2-D8DA-C486DB633770}"/>
              </a:ext>
            </a:extLst>
          </p:cNvPr>
          <p:cNvSpPr txBox="1"/>
          <p:nvPr/>
        </p:nvSpPr>
        <p:spPr>
          <a:xfrm>
            <a:off x="6717791" y="3059785"/>
            <a:ext cx="55800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err="1"/>
              <a:t>Siemes</a:t>
            </a:r>
            <a:r>
              <a:rPr lang="en-GB" sz="1200"/>
              <a:t>, C., Maddox, S., Carraz, O. </a:t>
            </a:r>
            <a:r>
              <a:rPr lang="en-GB" sz="1200" i="1"/>
              <a:t>et al. </a:t>
            </a:r>
            <a:r>
              <a:rPr lang="en-GB" sz="1200"/>
              <a:t>CEAS Space J 14, 637–653 (2022). </a:t>
            </a:r>
            <a:br>
              <a:rPr lang="en-GB" sz="1200"/>
            </a:br>
            <a:r>
              <a:rPr lang="en-GB" sz="1200" b="1"/>
              <a:t>https://doi.org/10.1007/s12567-021-00412-1</a:t>
            </a:r>
          </a:p>
        </p:txBody>
      </p:sp>
      <p:pic>
        <p:nvPicPr>
          <p:cNvPr id="1028" name="Picture 4" descr="Fig. 2">
            <a:extLst>
              <a:ext uri="{FF2B5EF4-FFF2-40B4-BE49-F238E27FC236}">
                <a16:creationId xmlns:a16="http://schemas.microsoft.com/office/drawing/2014/main" id="{5C1C1797-7CF9-251C-6FD1-75C834123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6525" y="380468"/>
            <a:ext cx="5712151" cy="262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C26C0B-A834-9BE9-6F74-2C887AB3D9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5695" y="3971718"/>
            <a:ext cx="6218500" cy="24754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2C4BD0-9F47-3D4C-3E28-3D3B7A03DA0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5241" y="4203"/>
            <a:ext cx="1080000" cy="108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4709DD-2559-72FD-616D-3D2F810C2B7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3198" y="4306055"/>
            <a:ext cx="1080000" cy="108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DD3800A-EF3C-CE72-FC95-0D2B1225CE59}"/>
              </a:ext>
            </a:extLst>
          </p:cNvPr>
          <p:cNvSpPr txBox="1"/>
          <p:nvPr/>
        </p:nvSpPr>
        <p:spPr>
          <a:xfrm>
            <a:off x="7863840" y="6392615"/>
            <a:ext cx="45110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/>
              <a:t>NOAA Space Weather Prediction </a:t>
            </a:r>
            <a:r>
              <a:rPr lang="en-GB" sz="1200" err="1"/>
              <a:t>Center</a:t>
            </a:r>
            <a:br>
              <a:rPr lang="en-GB" sz="1200"/>
            </a:br>
            <a:r>
              <a:rPr lang="en-GB" sz="1200"/>
              <a:t>https://www.swpc.noaa.gov/products/solar-cycle-progression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DD187F1-0FC1-4ACF-8D24-2EB740B18BEF}"/>
                  </a:ext>
                </a:extLst>
              </p:cNvPr>
              <p:cNvSpPr txBox="1"/>
              <p:nvPr/>
            </p:nvSpPr>
            <p:spPr>
              <a:xfrm>
                <a:off x="428366" y="3130206"/>
                <a:ext cx="4813049" cy="6889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>
                    <a:solidFill>
                      <a:schemeClr val="bg1"/>
                    </a:solidFill>
                  </a:rPr>
                  <a:t>Typical densities @400km </a:t>
                </a:r>
                <a14:m>
                  <m:oMath xmlns:m="http://schemas.openxmlformats.org/officeDocument/2006/math">
                    <m:r>
                      <a:rPr lang="en-GB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~ </m:t>
                    </m:r>
                    <m:r>
                      <a:rPr lang="en-GB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4−10× </m:t>
                    </m:r>
                    <m:sSup>
                      <m:sSupPr>
                        <m:ctrlPr>
                          <a:rPr lang="en-GB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−15</m:t>
                        </m:r>
                      </m:sup>
                    </m:sSup>
                    <m:r>
                      <a:rPr lang="en-GB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1600" b="0" i="0" smtClean="0">
                        <a:solidFill>
                          <a:schemeClr val="bg1"/>
                        </a:solidFill>
                      </a:rPr>
                      <m:t>g</m:t>
                    </m:r>
                    <m:r>
                      <m:rPr>
                        <m:nor/>
                      </m:rPr>
                      <a:rPr lang="en-GB" sz="1600" b="0" i="0" smtClean="0">
                        <a:solidFill>
                          <a:schemeClr val="bg1"/>
                        </a:solidFill>
                      </a:rPr>
                      <m:t>/</m:t>
                    </m:r>
                    <m:r>
                      <m:rPr>
                        <m:nor/>
                      </m:rPr>
                      <a:rPr lang="en-GB" sz="1600" b="0" i="0" smtClean="0">
                        <a:solidFill>
                          <a:schemeClr val="bg1"/>
                        </a:solidFill>
                      </a:rPr>
                      <m:t>c</m:t>
                    </m:r>
                    <m:sSup>
                      <m:sSupPr>
                        <m:ctrlPr>
                          <a:rPr lang="en-GB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sz="1600" b="0" i="0" smtClean="0">
                            <a:solidFill>
                              <a:schemeClr val="bg1"/>
                            </a:solidFill>
                          </a:rPr>
                          <m:t>m</m:t>
                        </m:r>
                      </m:e>
                      <m:sup>
                        <m:r>
                          <m:rPr>
                            <m:nor/>
                          </m:rPr>
                          <a:rPr lang="en-GB" sz="1600" b="0" i="0" smtClean="0">
                            <a:solidFill>
                              <a:schemeClr val="bg1"/>
                            </a:solidFill>
                          </a:rPr>
                          <m:t>3</m:t>
                        </m:r>
                      </m:sup>
                    </m:sSup>
                  </m:oMath>
                </a14:m>
                <a:br>
                  <a:rPr lang="en-GB" sz="1600" b="0">
                    <a:solidFill>
                      <a:schemeClr val="bg1"/>
                    </a:solidFill>
                  </a:rPr>
                </a:br>
                <a:r>
                  <a:rPr lang="en-GB" sz="1600" b="0">
                    <a:solidFill>
                      <a:schemeClr val="bg1"/>
                    </a:solidFill>
                  </a:rPr>
                  <a:t>some peaks exceed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15×</m:t>
                    </m:r>
                    <m:sSup>
                      <m:sSupPr>
                        <m:ctrlPr>
                          <a:rPr lang="en-GB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−15</m:t>
                        </m:r>
                      </m:sup>
                    </m:sSup>
                    <m:r>
                      <a:rPr lang="en-GB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1600" b="0" i="0" smtClean="0">
                        <a:solidFill>
                          <a:schemeClr val="bg1"/>
                        </a:solidFill>
                      </a:rPr>
                      <m:t>g</m:t>
                    </m:r>
                    <m:r>
                      <m:rPr>
                        <m:nor/>
                      </m:rPr>
                      <a:rPr lang="en-GB" sz="1600" b="0" i="0" smtClean="0">
                        <a:solidFill>
                          <a:schemeClr val="bg1"/>
                        </a:solidFill>
                      </a:rPr>
                      <m:t>/</m:t>
                    </m:r>
                    <m:r>
                      <m:rPr>
                        <m:nor/>
                      </m:rPr>
                      <a:rPr lang="en-GB" sz="1600" b="0" i="0" smtClean="0">
                        <a:solidFill>
                          <a:schemeClr val="bg1"/>
                        </a:solidFill>
                      </a:rPr>
                      <m:t>c</m:t>
                    </m:r>
                    <m:sSup>
                      <m:sSupPr>
                        <m:ctrlPr>
                          <a:rPr lang="en-GB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sz="1600" b="0" i="0" smtClean="0">
                            <a:solidFill>
                              <a:schemeClr val="bg1"/>
                            </a:solidFill>
                          </a:rPr>
                          <m:t>m</m:t>
                        </m:r>
                      </m:e>
                      <m:sup>
                        <m:r>
                          <m:rPr>
                            <m:nor/>
                          </m:rPr>
                          <a:rPr lang="en-GB" sz="1600" b="0" i="0" smtClean="0">
                            <a:solidFill>
                              <a:schemeClr val="bg1"/>
                            </a:solidFill>
                          </a:rPr>
                          <m:t>3</m:t>
                        </m:r>
                      </m:sup>
                    </m:sSup>
                  </m:oMath>
                </a14:m>
                <a:endParaRPr lang="en-GB" sz="160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DD187F1-0FC1-4ACF-8D24-2EB740B18B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66" y="3130206"/>
                <a:ext cx="4813049" cy="688907"/>
              </a:xfrm>
              <a:prstGeom prst="rect">
                <a:avLst/>
              </a:prstGeom>
              <a:blipFill>
                <a:blip r:embed="rId7"/>
                <a:stretch>
                  <a:fillRect l="-633" b="-10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86DFF14E-E328-A032-35B7-12A8C176BCF4}"/>
              </a:ext>
            </a:extLst>
          </p:cNvPr>
          <p:cNvSpPr txBox="1"/>
          <p:nvPr/>
        </p:nvSpPr>
        <p:spPr>
          <a:xfrm>
            <a:off x="218651" y="4276927"/>
            <a:ext cx="5170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>
                <a:solidFill>
                  <a:srgbClr val="626262"/>
                </a:solidFill>
              </a:rPr>
              <a:t>e.g. </a:t>
            </a:r>
            <a:r>
              <a:rPr lang="en-GB" sz="1200" b="0" i="0">
                <a:solidFill>
                  <a:srgbClr val="626262"/>
                </a:solidFill>
                <a:effectLst/>
              </a:rPr>
              <a:t>Forbes, J. M., G. Lu, S. </a:t>
            </a:r>
            <a:r>
              <a:rPr lang="en-GB" sz="1200" b="0" i="0" err="1">
                <a:solidFill>
                  <a:srgbClr val="626262"/>
                </a:solidFill>
                <a:effectLst/>
              </a:rPr>
              <a:t>Bruinsma</a:t>
            </a:r>
            <a:r>
              <a:rPr lang="en-GB" sz="1200" b="0" i="0">
                <a:solidFill>
                  <a:srgbClr val="626262"/>
                </a:solidFill>
                <a:effectLst/>
              </a:rPr>
              <a:t>, S. Nerem, and X. Zhang (2005), </a:t>
            </a:r>
            <a:br>
              <a:rPr lang="en-GB" sz="1200" b="0" i="0">
                <a:solidFill>
                  <a:srgbClr val="626262"/>
                </a:solidFill>
                <a:effectLst/>
              </a:rPr>
            </a:br>
            <a:r>
              <a:rPr lang="en-GB" sz="1200" b="0" i="1">
                <a:solidFill>
                  <a:srgbClr val="626262"/>
                </a:solidFill>
                <a:effectLst/>
              </a:rPr>
              <a:t>J. </a:t>
            </a:r>
            <a:r>
              <a:rPr lang="en-GB" sz="1200" b="0" i="1" err="1">
                <a:solidFill>
                  <a:srgbClr val="626262"/>
                </a:solidFill>
                <a:effectLst/>
              </a:rPr>
              <a:t>Geophys</a:t>
            </a:r>
            <a:r>
              <a:rPr lang="en-GB" sz="1200" b="0" i="1">
                <a:solidFill>
                  <a:srgbClr val="626262"/>
                </a:solidFill>
                <a:effectLst/>
              </a:rPr>
              <a:t>. Res.</a:t>
            </a:r>
            <a:r>
              <a:rPr lang="en-GB" sz="1200" b="0" i="0">
                <a:solidFill>
                  <a:srgbClr val="626262"/>
                </a:solidFill>
                <a:effectLst/>
              </a:rPr>
              <a:t>, 110, A12S27, </a:t>
            </a:r>
            <a:r>
              <a:rPr lang="en-GB" sz="1200" b="1" i="0">
                <a:solidFill>
                  <a:srgbClr val="626262"/>
                </a:solidFill>
                <a:effectLst/>
              </a:rPr>
              <a:t>https://doi.org/</a:t>
            </a:r>
            <a:r>
              <a:rPr lang="en-GB" sz="1200" b="1" i="0" u="none" strike="noStrike">
                <a:solidFill>
                  <a:srgbClr val="626262"/>
                </a:solidFill>
                <a:effectLst/>
              </a:rPr>
              <a:t>10.1029/2004JA010856</a:t>
            </a:r>
            <a:r>
              <a:rPr lang="en-GB" sz="1200" b="1">
                <a:solidFill>
                  <a:srgbClr val="626262"/>
                </a:solidFill>
              </a:rPr>
              <a:t>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F8D9B5F-A42E-13AB-4FBC-7077882A9B8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83" y="4763453"/>
            <a:ext cx="1080000" cy="10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8A50A2-659A-5BC5-8992-8D2390E849FA}"/>
                  </a:ext>
                </a:extLst>
              </p:cNvPr>
              <p:cNvSpPr txBox="1"/>
              <p:nvPr/>
            </p:nvSpPr>
            <p:spPr>
              <a:xfrm>
                <a:off x="1335164" y="5005209"/>
                <a:ext cx="3332066" cy="587661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none" rtlCol="0">
                <a:spAutoFit/>
              </a:bodyPr>
              <a:lstStyle/>
              <a:p>
                <a:pPr/>
                <a:r>
                  <a:rPr lang="en-GB" sz="1600">
                    <a:solidFill>
                      <a:schemeClr val="bg1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im</m:t>
                    </m:r>
                    <m:r>
                      <a:rPr lang="en-GB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to</m:t>
                    </m:r>
                    <m:r>
                      <a:rPr lang="en-GB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measure</m:t>
                    </m:r>
                    <m:r>
                      <a:rPr lang="en-GB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accelerations</m:t>
                    </m:r>
                  </m:oMath>
                </a14:m>
                <a:br>
                  <a:rPr lang="en-GB" sz="1600" b="0" i="0">
                    <a:solidFill>
                      <a:schemeClr val="bg1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GB" sz="1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~3</m:t>
                      </m:r>
                      <m:r>
                        <a:rPr lang="en-GB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16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GB" sz="16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−8</m:t>
                          </m:r>
                        </m:sup>
                      </m:sSup>
                      <m:r>
                        <a:rPr lang="en-GB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↔</m:t>
                      </m:r>
                      <m:r>
                        <a:rPr lang="en-GB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1× </m:t>
                      </m:r>
                      <m:sSup>
                        <m:sSupPr>
                          <m:ctrlPr>
                            <a:rPr lang="en-GB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r>
                        <a:rPr lang="en-GB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GB" sz="1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GB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16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GB" sz="16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br>
                  <a:rPr lang="en-GB" sz="1600" b="0">
                    <a:solidFill>
                      <a:schemeClr val="bg1"/>
                    </a:solidFill>
                  </a:rPr>
                </a:br>
                <a:endParaRPr lang="en-GB" sz="16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8A50A2-659A-5BC5-8992-8D2390E84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164" y="5005209"/>
                <a:ext cx="3332066" cy="587661"/>
              </a:xfrm>
              <a:prstGeom prst="rect">
                <a:avLst/>
              </a:prstGeom>
              <a:blipFill>
                <a:blip r:embed="rId9"/>
                <a:stretch>
                  <a:fillRect l="-914" t="-3125" b="-7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28AAAA0B-F683-0339-D7D4-57095EDF62C1}"/>
              </a:ext>
            </a:extLst>
          </p:cNvPr>
          <p:cNvSpPr/>
          <p:nvPr/>
        </p:nvSpPr>
        <p:spPr>
          <a:xfrm>
            <a:off x="9336024" y="4837176"/>
            <a:ext cx="283464" cy="46166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F79D07-6C21-4E7A-3015-E4B99F265C5A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mission</a:t>
            </a:r>
          </a:p>
        </p:txBody>
      </p:sp>
    </p:spTree>
    <p:extLst>
      <p:ext uri="{BB962C8B-B14F-4D97-AF65-F5344CB8AC3E}">
        <p14:creationId xmlns:p14="http://schemas.microsoft.com/office/powerpoint/2010/main" val="4240976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11272722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/>
              <a:t>Overall Instrument Concept</a:t>
            </a:r>
            <a:endParaRPr lang="en-GB" sz="4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2CFD06-D284-7181-6C31-0EB0A78990D4}"/>
              </a:ext>
            </a:extLst>
          </p:cNvPr>
          <p:cNvSpPr/>
          <p:nvPr/>
        </p:nvSpPr>
        <p:spPr>
          <a:xfrm>
            <a:off x="3521944" y="2170631"/>
            <a:ext cx="720000" cy="720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9B078B-8C44-70C2-662A-17C234F10FAE}"/>
              </a:ext>
            </a:extLst>
          </p:cNvPr>
          <p:cNvSpPr/>
          <p:nvPr/>
        </p:nvSpPr>
        <p:spPr>
          <a:xfrm>
            <a:off x="4241944" y="2170631"/>
            <a:ext cx="720000" cy="72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E331BC-DA8A-850F-6F48-47AD8B17B152}"/>
              </a:ext>
            </a:extLst>
          </p:cNvPr>
          <p:cNvSpPr/>
          <p:nvPr/>
        </p:nvSpPr>
        <p:spPr>
          <a:xfrm>
            <a:off x="4961944" y="2170631"/>
            <a:ext cx="720000" cy="72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43602F-6779-DB58-95D0-E527AFE58AC7}"/>
              </a:ext>
            </a:extLst>
          </p:cNvPr>
          <p:cNvSpPr/>
          <p:nvPr/>
        </p:nvSpPr>
        <p:spPr>
          <a:xfrm>
            <a:off x="5679702" y="2170631"/>
            <a:ext cx="720000" cy="72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428B1D-017A-784C-142E-C97C05B9CDCB}"/>
              </a:ext>
            </a:extLst>
          </p:cNvPr>
          <p:cNvSpPr/>
          <p:nvPr/>
        </p:nvSpPr>
        <p:spPr>
          <a:xfrm>
            <a:off x="3524186" y="2889206"/>
            <a:ext cx="720000" cy="720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D8B421-346E-C079-A8D7-B186D16257DF}"/>
              </a:ext>
            </a:extLst>
          </p:cNvPr>
          <p:cNvSpPr/>
          <p:nvPr/>
        </p:nvSpPr>
        <p:spPr>
          <a:xfrm>
            <a:off x="4244186" y="2889206"/>
            <a:ext cx="720000" cy="72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94A928-6500-46ED-5C79-90E1F7A6F71E}"/>
              </a:ext>
            </a:extLst>
          </p:cNvPr>
          <p:cNvSpPr/>
          <p:nvPr/>
        </p:nvSpPr>
        <p:spPr>
          <a:xfrm>
            <a:off x="4964186" y="2889206"/>
            <a:ext cx="720000" cy="72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7856FD-E2E9-01D8-DBF3-9F8AE2A1A917}"/>
              </a:ext>
            </a:extLst>
          </p:cNvPr>
          <p:cNvSpPr/>
          <p:nvPr/>
        </p:nvSpPr>
        <p:spPr>
          <a:xfrm>
            <a:off x="5681944" y="2889206"/>
            <a:ext cx="720000" cy="72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287C66E-27E5-5931-B069-3830B26576C1}"/>
              </a:ext>
            </a:extLst>
          </p:cNvPr>
          <p:cNvSpPr/>
          <p:nvPr/>
        </p:nvSpPr>
        <p:spPr>
          <a:xfrm>
            <a:off x="4148967" y="3764197"/>
            <a:ext cx="1535219" cy="133427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</a:rPr>
              <a:t>Magnetic Shield</a:t>
            </a:r>
            <a:br>
              <a:rPr lang="en-GB" sz="1400">
                <a:solidFill>
                  <a:schemeClr val="tx1"/>
                </a:solidFill>
              </a:rPr>
            </a:br>
            <a:r>
              <a:rPr lang="en-GB" sz="1400">
                <a:solidFill>
                  <a:schemeClr val="tx1"/>
                </a:solidFill>
              </a:rPr>
              <a:t>Coils</a:t>
            </a:r>
            <a:br>
              <a:rPr lang="en-GB" sz="1400">
                <a:solidFill>
                  <a:schemeClr val="tx1"/>
                </a:solidFill>
              </a:rPr>
            </a:br>
            <a:r>
              <a:rPr lang="en-GB" sz="1400">
                <a:solidFill>
                  <a:schemeClr val="tx1"/>
                </a:solidFill>
              </a:rPr>
              <a:t>Telescopes</a:t>
            </a:r>
            <a:br>
              <a:rPr lang="en-GB" sz="1400">
                <a:solidFill>
                  <a:schemeClr val="tx1"/>
                </a:solidFill>
              </a:rPr>
            </a:br>
            <a:r>
              <a:rPr lang="en-GB" sz="1400">
                <a:solidFill>
                  <a:schemeClr val="tx1"/>
                </a:solidFill>
              </a:rPr>
              <a:t>Vacuum Chamber</a:t>
            </a:r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F2184D2C-D45A-73EE-92EC-EBEEB1CFC7A1}"/>
              </a:ext>
            </a:extLst>
          </p:cNvPr>
          <p:cNvSpPr/>
          <p:nvPr/>
        </p:nvSpPr>
        <p:spPr>
          <a:xfrm rot="5400000" flipH="1">
            <a:off x="6095192" y="2327223"/>
            <a:ext cx="870975" cy="252989"/>
          </a:xfrm>
          <a:prstGeom prst="parallelogram">
            <a:avLst>
              <a:gd name="adj" fmla="val 60433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9F71D699-8006-3F6E-AF69-657BE58C2091}"/>
              </a:ext>
            </a:extLst>
          </p:cNvPr>
          <p:cNvSpPr/>
          <p:nvPr/>
        </p:nvSpPr>
        <p:spPr>
          <a:xfrm rot="5400000" flipH="1">
            <a:off x="6095192" y="3047224"/>
            <a:ext cx="870975" cy="252989"/>
          </a:xfrm>
          <a:prstGeom prst="parallelogram">
            <a:avLst>
              <a:gd name="adj" fmla="val 60433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Parallelogram 25">
            <a:extLst>
              <a:ext uri="{FF2B5EF4-FFF2-40B4-BE49-F238E27FC236}">
                <a16:creationId xmlns:a16="http://schemas.microsoft.com/office/drawing/2014/main" id="{90DCA987-976B-D394-6AE6-3A770DDC33D3}"/>
              </a:ext>
            </a:extLst>
          </p:cNvPr>
          <p:cNvSpPr/>
          <p:nvPr/>
        </p:nvSpPr>
        <p:spPr>
          <a:xfrm rot="5400000" flipH="1">
            <a:off x="6348181" y="2176249"/>
            <a:ext cx="870975" cy="252989"/>
          </a:xfrm>
          <a:prstGeom prst="parallelogram">
            <a:avLst>
              <a:gd name="adj" fmla="val 60433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756A8184-2311-6338-BE90-DFB988C68E24}"/>
              </a:ext>
            </a:extLst>
          </p:cNvPr>
          <p:cNvSpPr/>
          <p:nvPr/>
        </p:nvSpPr>
        <p:spPr>
          <a:xfrm rot="5400000" flipH="1">
            <a:off x="6348181" y="2887704"/>
            <a:ext cx="870975" cy="252989"/>
          </a:xfrm>
          <a:prstGeom prst="parallelogram">
            <a:avLst>
              <a:gd name="adj" fmla="val 60433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Parallelogram 27">
            <a:extLst>
              <a:ext uri="{FF2B5EF4-FFF2-40B4-BE49-F238E27FC236}">
                <a16:creationId xmlns:a16="http://schemas.microsoft.com/office/drawing/2014/main" id="{609DEF8F-53E5-434E-3F8D-5DEED045F757}"/>
              </a:ext>
            </a:extLst>
          </p:cNvPr>
          <p:cNvSpPr/>
          <p:nvPr/>
        </p:nvSpPr>
        <p:spPr>
          <a:xfrm>
            <a:off x="5684186" y="2016804"/>
            <a:ext cx="972988" cy="146610"/>
          </a:xfrm>
          <a:prstGeom prst="parallelogram">
            <a:avLst>
              <a:gd name="adj" fmla="val 157886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Parallelogram 28">
            <a:extLst>
              <a:ext uri="{FF2B5EF4-FFF2-40B4-BE49-F238E27FC236}">
                <a16:creationId xmlns:a16="http://schemas.microsoft.com/office/drawing/2014/main" id="{CE6F4DAC-85FF-B9F3-AAE2-0B107F9A2CA4}"/>
              </a:ext>
            </a:extLst>
          </p:cNvPr>
          <p:cNvSpPr/>
          <p:nvPr/>
        </p:nvSpPr>
        <p:spPr>
          <a:xfrm>
            <a:off x="5927217" y="1864759"/>
            <a:ext cx="972988" cy="146610"/>
          </a:xfrm>
          <a:prstGeom prst="parallelogram">
            <a:avLst>
              <a:gd name="adj" fmla="val 157886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26E37ED0-3FBF-C379-56DD-ECCE66271CB1}"/>
              </a:ext>
            </a:extLst>
          </p:cNvPr>
          <p:cNvSpPr/>
          <p:nvPr/>
        </p:nvSpPr>
        <p:spPr>
          <a:xfrm>
            <a:off x="4961585" y="2016804"/>
            <a:ext cx="972988" cy="146610"/>
          </a:xfrm>
          <a:prstGeom prst="parallelogram">
            <a:avLst>
              <a:gd name="adj" fmla="val 15788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76E37A99-F898-ECBB-C611-126469108E2E}"/>
              </a:ext>
            </a:extLst>
          </p:cNvPr>
          <p:cNvSpPr/>
          <p:nvPr/>
        </p:nvSpPr>
        <p:spPr>
          <a:xfrm>
            <a:off x="5192711" y="1864759"/>
            <a:ext cx="972988" cy="146610"/>
          </a:xfrm>
          <a:prstGeom prst="parallelogram">
            <a:avLst>
              <a:gd name="adj" fmla="val 15788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Parallelogram 31">
            <a:extLst>
              <a:ext uri="{FF2B5EF4-FFF2-40B4-BE49-F238E27FC236}">
                <a16:creationId xmlns:a16="http://schemas.microsoft.com/office/drawing/2014/main" id="{8258C05D-B822-9ACE-D093-7E8DE8581082}"/>
              </a:ext>
            </a:extLst>
          </p:cNvPr>
          <p:cNvSpPr/>
          <p:nvPr/>
        </p:nvSpPr>
        <p:spPr>
          <a:xfrm>
            <a:off x="4242396" y="2016804"/>
            <a:ext cx="950749" cy="146610"/>
          </a:xfrm>
          <a:prstGeom prst="parallelogram">
            <a:avLst>
              <a:gd name="adj" fmla="val 15788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Parallelogram 32">
            <a:extLst>
              <a:ext uri="{FF2B5EF4-FFF2-40B4-BE49-F238E27FC236}">
                <a16:creationId xmlns:a16="http://schemas.microsoft.com/office/drawing/2014/main" id="{BFFCE79E-CBAC-F002-EEB7-8F6D5CF126E6}"/>
              </a:ext>
            </a:extLst>
          </p:cNvPr>
          <p:cNvSpPr/>
          <p:nvPr/>
        </p:nvSpPr>
        <p:spPr>
          <a:xfrm>
            <a:off x="4483045" y="1864759"/>
            <a:ext cx="948152" cy="146610"/>
          </a:xfrm>
          <a:prstGeom prst="parallelogram">
            <a:avLst>
              <a:gd name="adj" fmla="val 15788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Parallelogram 33">
            <a:extLst>
              <a:ext uri="{FF2B5EF4-FFF2-40B4-BE49-F238E27FC236}">
                <a16:creationId xmlns:a16="http://schemas.microsoft.com/office/drawing/2014/main" id="{02B62311-E94F-2063-86AA-2E929A7DB71E}"/>
              </a:ext>
            </a:extLst>
          </p:cNvPr>
          <p:cNvSpPr/>
          <p:nvPr/>
        </p:nvSpPr>
        <p:spPr>
          <a:xfrm>
            <a:off x="3534081" y="2016804"/>
            <a:ext cx="940288" cy="146610"/>
          </a:xfrm>
          <a:prstGeom prst="parallelogram">
            <a:avLst>
              <a:gd name="adj" fmla="val 157886"/>
            </a:avLst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75268F8F-294B-7931-C4F6-8F9B557B1D39}"/>
              </a:ext>
            </a:extLst>
          </p:cNvPr>
          <p:cNvSpPr/>
          <p:nvPr/>
        </p:nvSpPr>
        <p:spPr>
          <a:xfrm>
            <a:off x="3777112" y="1864759"/>
            <a:ext cx="940288" cy="146610"/>
          </a:xfrm>
          <a:prstGeom prst="parallelogram">
            <a:avLst>
              <a:gd name="adj" fmla="val 157886"/>
            </a:avLst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98A57BF-DF03-E87C-33BB-4CB975D208A1}"/>
              </a:ext>
            </a:extLst>
          </p:cNvPr>
          <p:cNvSpPr/>
          <p:nvPr/>
        </p:nvSpPr>
        <p:spPr>
          <a:xfrm>
            <a:off x="506136" y="2068040"/>
            <a:ext cx="1710000" cy="360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/>
              <a:t>Bus +Avionics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6616D80-73E5-CE0E-FDB8-23A579C3DA58}"/>
              </a:ext>
            </a:extLst>
          </p:cNvPr>
          <p:cNvSpPr/>
          <p:nvPr/>
        </p:nvSpPr>
        <p:spPr>
          <a:xfrm>
            <a:off x="506136" y="2530631"/>
            <a:ext cx="1710000" cy="36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/>
              <a:t>Lasers + PL Electronics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0FB9FD3-8D15-42ED-09AA-44C88EE2A886}"/>
              </a:ext>
            </a:extLst>
          </p:cNvPr>
          <p:cNvSpPr/>
          <p:nvPr/>
        </p:nvSpPr>
        <p:spPr>
          <a:xfrm>
            <a:off x="506136" y="3021457"/>
            <a:ext cx="1710000" cy="36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/>
              <a:t>Physics Package</a:t>
            </a:r>
          </a:p>
        </p:txBody>
      </p:sp>
      <p:pic>
        <p:nvPicPr>
          <p:cNvPr id="47" name="Picture 46" descr="A black and white object with a red line&#10;&#10;Description automatically generated with medium confidence">
            <a:extLst>
              <a:ext uri="{FF2B5EF4-FFF2-40B4-BE49-F238E27FC236}">
                <a16:creationId xmlns:a16="http://schemas.microsoft.com/office/drawing/2014/main" id="{049DF41F-5417-D3DE-3D87-ECC968BA25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27816" y="753660"/>
            <a:ext cx="5027295" cy="30981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AB7ABA-4215-A96D-1238-6829BF65FFD8}"/>
              </a:ext>
            </a:extLst>
          </p:cNvPr>
          <p:cNvSpPr txBox="1"/>
          <p:nvPr/>
        </p:nvSpPr>
        <p:spPr>
          <a:xfrm>
            <a:off x="5292927" y="5869649"/>
            <a:ext cx="68815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/>
              <a:t>Ferreras, J., Spencer, J., Salter, M., Valenzuela, T., </a:t>
            </a:r>
            <a:r>
              <a:rPr lang="en-GB" sz="1200" i="1"/>
              <a:t>et al</a:t>
            </a:r>
            <a:r>
              <a:rPr lang="en-GB" sz="1200"/>
              <a:t>. </a:t>
            </a:r>
            <a:r>
              <a:rPr lang="en-US" sz="1200"/>
              <a:t>Cold Atom Space Payload Atmospheric Drag Mission (CASPA-ADM). 36</a:t>
            </a:r>
            <a:r>
              <a:rPr lang="en-US" sz="1200" baseline="30000"/>
              <a:t>th</a:t>
            </a:r>
            <a:r>
              <a:rPr lang="en-US" sz="1200"/>
              <a:t> Annual Small Satellite Conference,  SSC22-P2-18, </a:t>
            </a:r>
            <a:br>
              <a:rPr lang="en-GB" sz="1200"/>
            </a:br>
            <a:r>
              <a:rPr lang="en-GB" sz="1200" b="1"/>
              <a:t>https://digitalcommons.usu.edu/smallsat/2022/all2022/258/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3EEED5-F19E-9E5B-6383-9085D2E8EB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7194" y="5780109"/>
            <a:ext cx="1000345" cy="10003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8F4CFC5-9EE2-C238-0EC0-21B3C1B89E58}"/>
              </a:ext>
            </a:extLst>
          </p:cNvPr>
          <p:cNvSpPr txBox="1"/>
          <p:nvPr/>
        </p:nvSpPr>
        <p:spPr>
          <a:xfrm>
            <a:off x="3881944" y="5098467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20cm x 20cm x 20cm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90D124-69D3-D3F9-91F5-336D9C89EDD4}"/>
              </a:ext>
            </a:extLst>
          </p:cNvPr>
          <p:cNvSpPr txBox="1"/>
          <p:nvPr/>
        </p:nvSpPr>
        <p:spPr>
          <a:xfrm>
            <a:off x="4012703" y="1128591"/>
            <a:ext cx="2443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16 U CubeSat</a:t>
            </a:r>
          </a:p>
        </p:txBody>
      </p:sp>
    </p:spTree>
    <p:extLst>
      <p:ext uri="{BB962C8B-B14F-4D97-AF65-F5344CB8AC3E}">
        <p14:creationId xmlns:p14="http://schemas.microsoft.com/office/powerpoint/2010/main" val="3059765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altLang="en-US" sz="800" dirty="0"/>
              <a:t>© 2017 RAL Space </a:t>
            </a:r>
          </a:p>
        </p:txBody>
      </p:sp>
      <p:sp>
        <p:nvSpPr>
          <p:cNvPr id="9" name="Rectangle 8"/>
          <p:cNvSpPr/>
          <p:nvPr/>
        </p:nvSpPr>
        <p:spPr>
          <a:xfrm>
            <a:off x="797608" y="1171047"/>
            <a:ext cx="529839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0363" algn="l"/>
                <a:tab pos="720725" algn="l"/>
              </a:tabLst>
              <a:defRPr/>
            </a:pPr>
            <a:r>
              <a:rPr lang="en-GB" sz="1600" b="1" u="sng" dirty="0">
                <a:solidFill>
                  <a:srgbClr val="112369"/>
                </a:solidFill>
                <a:latin typeface="+mj-lt"/>
              </a:rPr>
              <a:t>Earth Observation/Planetary Science </a:t>
            </a:r>
            <a:endParaRPr lang="en-GB" sz="1600" b="1" dirty="0">
              <a:solidFill>
                <a:srgbClr val="112369"/>
              </a:solidFill>
              <a:latin typeface="+mj-lt"/>
            </a:endParaRPr>
          </a:p>
          <a:p>
            <a:pPr>
              <a:tabLst>
                <a:tab pos="360363" algn="l"/>
                <a:tab pos="720725" algn="l"/>
              </a:tabLst>
              <a:defRPr/>
            </a:pPr>
            <a:r>
              <a:rPr lang="en-GB" sz="1600" b="1" dirty="0">
                <a:solidFill>
                  <a:srgbClr val="7A7C7F"/>
                </a:solidFill>
                <a:latin typeface="+mj-lt"/>
              </a:rPr>
              <a:t>Atom Interferometers</a:t>
            </a:r>
            <a:r>
              <a:rPr lang="en-GB" sz="1600" b="1" dirty="0">
                <a:solidFill>
                  <a:srgbClr val="112369"/>
                </a:solidFill>
                <a:latin typeface="+mj-lt"/>
              </a:rPr>
              <a:t> (Accelerometers)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360363" algn="l"/>
                <a:tab pos="720725" algn="l"/>
              </a:tabLst>
              <a:defRPr/>
            </a:pPr>
            <a:r>
              <a:rPr lang="en-GB" sz="1600" b="1" dirty="0">
                <a:solidFill>
                  <a:srgbClr val="112369"/>
                </a:solidFill>
                <a:latin typeface="+mj-lt"/>
              </a:rPr>
              <a:t>Geodesy	</a:t>
            </a:r>
          </a:p>
          <a:p>
            <a:pPr marL="742950" lvl="1" indent="-285750">
              <a:buFont typeface="Courier New" panose="02070309020205020404" pitchFamily="49" charset="0"/>
              <a:buChar char="o"/>
              <a:tabLst>
                <a:tab pos="360363" algn="l"/>
                <a:tab pos="720725" algn="l"/>
              </a:tabLst>
              <a:defRPr/>
            </a:pPr>
            <a:r>
              <a:rPr lang="en-GB" sz="1600" dirty="0">
                <a:solidFill>
                  <a:srgbClr val="112369"/>
                </a:solidFill>
                <a:latin typeface="+mj-lt"/>
              </a:rPr>
              <a:t>Earth &amp; planetary interiors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360363" algn="l"/>
                <a:tab pos="720725" algn="l"/>
              </a:tabLst>
              <a:defRPr/>
            </a:pPr>
            <a:r>
              <a:rPr lang="en-GB" sz="1600" b="1" dirty="0">
                <a:solidFill>
                  <a:srgbClr val="112369"/>
                </a:solidFill>
                <a:latin typeface="+mj-lt"/>
              </a:rPr>
              <a:t>Climatic Effects</a:t>
            </a:r>
          </a:p>
          <a:p>
            <a:pPr marL="742950" lvl="1" indent="-285750">
              <a:buFont typeface="Courier New" panose="02070309020205020404" pitchFamily="49" charset="0"/>
              <a:buChar char="o"/>
              <a:tabLst>
                <a:tab pos="360363" algn="l"/>
                <a:tab pos="720725" algn="l"/>
              </a:tabLst>
              <a:defRPr/>
            </a:pPr>
            <a:r>
              <a:rPr lang="en-GB" sz="1600" dirty="0">
                <a:solidFill>
                  <a:srgbClr val="112369"/>
                </a:solidFill>
                <a:latin typeface="+mj-lt"/>
              </a:rPr>
              <a:t>Ocean circulation &amp; Water cycle</a:t>
            </a:r>
          </a:p>
          <a:p>
            <a:pPr marL="742950" lvl="1" indent="-285750">
              <a:buFont typeface="Courier New" panose="02070309020205020404" pitchFamily="49" charset="0"/>
              <a:buChar char="o"/>
              <a:tabLst>
                <a:tab pos="360363" algn="l"/>
                <a:tab pos="720725" algn="l"/>
              </a:tabLst>
              <a:defRPr/>
            </a:pPr>
            <a:r>
              <a:rPr lang="en-GB" sz="1600" dirty="0">
                <a:solidFill>
                  <a:srgbClr val="112369"/>
                </a:solidFill>
                <a:latin typeface="+mj-lt"/>
              </a:rPr>
              <a:t>Glacial movements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360363" algn="l"/>
                <a:tab pos="720725" algn="l"/>
              </a:tabLst>
              <a:defRPr/>
            </a:pPr>
            <a:r>
              <a:rPr lang="en-GB" sz="1600" b="1" dirty="0">
                <a:solidFill>
                  <a:srgbClr val="112369"/>
                </a:solidFill>
                <a:latin typeface="+mj-lt"/>
              </a:rPr>
              <a:t>Earthquake monitoring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360363" algn="l"/>
                <a:tab pos="720725" algn="l"/>
              </a:tabLst>
              <a:defRPr/>
            </a:pPr>
            <a:r>
              <a:rPr lang="en-GB" sz="1600" b="1" dirty="0">
                <a:solidFill>
                  <a:srgbClr val="112369"/>
                </a:solidFill>
                <a:latin typeface="+mj-lt"/>
              </a:rPr>
              <a:t>Atmospheric Science</a:t>
            </a:r>
            <a:br>
              <a:rPr lang="en-GB" sz="1600" b="1" dirty="0">
                <a:solidFill>
                  <a:srgbClr val="112369"/>
                </a:solidFill>
                <a:latin typeface="+mj-lt"/>
              </a:rPr>
            </a:br>
            <a:endParaRPr lang="en-GB" sz="1600" b="1" dirty="0">
              <a:solidFill>
                <a:srgbClr val="112369"/>
              </a:solidFill>
              <a:latin typeface="+mj-lt"/>
            </a:endParaRPr>
          </a:p>
          <a:p>
            <a:pPr>
              <a:tabLst>
                <a:tab pos="360363" algn="l"/>
                <a:tab pos="720725" algn="l"/>
              </a:tabLst>
              <a:defRPr/>
            </a:pPr>
            <a:r>
              <a:rPr lang="en-GB" sz="1600" b="1" u="sng" dirty="0">
                <a:solidFill>
                  <a:srgbClr val="112369"/>
                </a:solidFill>
                <a:latin typeface="+mj-lt"/>
              </a:rPr>
              <a:t>Fundamental Physics</a:t>
            </a:r>
          </a:p>
          <a:p>
            <a:pPr>
              <a:tabLst>
                <a:tab pos="360363" algn="l"/>
                <a:tab pos="720725" algn="l"/>
              </a:tabLst>
              <a:defRPr/>
            </a:pPr>
            <a:r>
              <a:rPr lang="en-GB" sz="1600" b="1" dirty="0">
                <a:solidFill>
                  <a:srgbClr val="7A7C7F"/>
                </a:solidFill>
                <a:latin typeface="+mj-lt"/>
              </a:rPr>
              <a:t>Atomic clocks &amp; Atom Interferometers: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360363" algn="l"/>
                <a:tab pos="720725" algn="l"/>
              </a:tabLst>
              <a:defRPr/>
            </a:pPr>
            <a:r>
              <a:rPr lang="en-GB" sz="1600" b="1" dirty="0">
                <a:solidFill>
                  <a:srgbClr val="112369"/>
                </a:solidFill>
                <a:latin typeface="+mj-lt"/>
              </a:rPr>
              <a:t>Tests of the Equivalence Principle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360363" algn="l"/>
                <a:tab pos="720725" algn="l"/>
              </a:tabLst>
              <a:defRPr/>
            </a:pPr>
            <a:r>
              <a:rPr lang="en-GB" sz="1600" b="1" dirty="0">
                <a:solidFill>
                  <a:srgbClr val="112369"/>
                </a:solidFill>
                <a:latin typeface="+mj-lt"/>
              </a:rPr>
              <a:t>Gravity Red Shift Measurements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360363" algn="l"/>
                <a:tab pos="720725" algn="l"/>
              </a:tabLst>
              <a:defRPr/>
            </a:pPr>
            <a:r>
              <a:rPr lang="en-GB" sz="1600" b="1" dirty="0">
                <a:solidFill>
                  <a:srgbClr val="112369"/>
                </a:solidFill>
                <a:latin typeface="+mj-lt"/>
              </a:rPr>
              <a:t>Tests of General &amp; Special Relativity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360363" algn="l"/>
                <a:tab pos="720725" algn="l"/>
              </a:tabLst>
              <a:defRPr/>
            </a:pPr>
            <a:r>
              <a:rPr lang="en-GB" sz="1600" b="1" dirty="0">
                <a:solidFill>
                  <a:srgbClr val="112369"/>
                </a:solidFill>
                <a:latin typeface="+mj-lt"/>
              </a:rPr>
              <a:t>Gravity Wave detection </a:t>
            </a:r>
            <a:r>
              <a:rPr lang="en-GB" sz="1600" b="1" dirty="0">
                <a:solidFill>
                  <a:schemeClr val="tx2"/>
                </a:solidFill>
                <a:latin typeface="+mj-lt"/>
              </a:rPr>
              <a:t>in the mid-frequency band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360363" algn="l"/>
                <a:tab pos="720725" algn="l"/>
              </a:tabLst>
              <a:defRPr/>
            </a:pPr>
            <a:r>
              <a:rPr lang="en-GB" sz="1600" b="1" dirty="0">
                <a:solidFill>
                  <a:srgbClr val="112369"/>
                </a:solidFill>
                <a:latin typeface="+mj-lt"/>
              </a:rPr>
              <a:t>Dark Mater detection </a:t>
            </a:r>
          </a:p>
          <a:p>
            <a:pPr>
              <a:tabLst>
                <a:tab pos="360363" algn="l"/>
                <a:tab pos="720725" algn="l"/>
              </a:tabLst>
              <a:defRPr/>
            </a:pPr>
            <a:endParaRPr lang="en-GB" b="1" dirty="0">
              <a:solidFill>
                <a:srgbClr val="112369"/>
              </a:solidFill>
              <a:latin typeface="Calibri" panose="020F0502020204030204" pitchFamily="34" charset="0"/>
            </a:endParaRPr>
          </a:p>
          <a:p>
            <a:pPr marL="990600" indent="-990600">
              <a:tabLst>
                <a:tab pos="1866900" algn="l"/>
              </a:tabLst>
              <a:defRPr/>
            </a:pPr>
            <a:endParaRPr lang="en-GB" b="1" dirty="0">
              <a:solidFill>
                <a:srgbClr val="112369"/>
              </a:solidFill>
              <a:latin typeface="Calibri" panose="020F0502020204030204" pitchFamily="34" charset="0"/>
            </a:endParaRPr>
          </a:p>
          <a:p>
            <a:pPr marL="990600" indent="-990600">
              <a:tabLst>
                <a:tab pos="1866900" algn="l"/>
              </a:tabLst>
              <a:defRPr/>
            </a:pPr>
            <a:endParaRPr lang="en-GB" b="1" dirty="0">
              <a:solidFill>
                <a:srgbClr val="11236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88050" y="1171774"/>
            <a:ext cx="54039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0363" algn="l"/>
              </a:tabLst>
            </a:pPr>
            <a:r>
              <a:rPr lang="en-GB" sz="1600" b="1" u="sng" dirty="0">
                <a:solidFill>
                  <a:srgbClr val="112369"/>
                </a:solidFill>
                <a:latin typeface="+mj-lt"/>
              </a:rPr>
              <a:t>Telecommunications</a:t>
            </a:r>
          </a:p>
          <a:p>
            <a:pPr>
              <a:tabLst>
                <a:tab pos="360363" algn="l"/>
              </a:tabLst>
            </a:pPr>
            <a:r>
              <a:rPr lang="en-GB" sz="1600" b="1" dirty="0">
                <a:solidFill>
                  <a:srgbClr val="7A7C7F"/>
                </a:solidFill>
                <a:latin typeface="+mj-lt"/>
              </a:rPr>
              <a:t>Atomic clocks:  </a:t>
            </a:r>
            <a:r>
              <a:rPr lang="en-GB" sz="1600" b="1" dirty="0">
                <a:solidFill>
                  <a:srgbClr val="112369"/>
                </a:solidFill>
                <a:latin typeface="+mj-lt"/>
              </a:rPr>
              <a:t>	</a:t>
            </a:r>
          </a:p>
          <a:p>
            <a:pPr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en-GB" sz="1600" b="1" dirty="0">
                <a:solidFill>
                  <a:srgbClr val="112369"/>
                </a:solidFill>
                <a:latin typeface="+mj-lt"/>
              </a:rPr>
              <a:t>	Global time reference,</a:t>
            </a:r>
          </a:p>
          <a:p>
            <a:pPr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en-GB" sz="1600" b="1" dirty="0">
                <a:solidFill>
                  <a:srgbClr val="112369"/>
                </a:solidFill>
                <a:latin typeface="+mj-lt"/>
              </a:rPr>
              <a:t>	High accuracy satellite navigation,</a:t>
            </a:r>
          </a:p>
          <a:p>
            <a:pPr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en-GB" sz="1600" b="1" dirty="0">
                <a:solidFill>
                  <a:srgbClr val="112369"/>
                </a:solidFill>
                <a:latin typeface="+mj-lt"/>
              </a:rPr>
              <a:t>	Internet synchronisation.</a:t>
            </a:r>
          </a:p>
          <a:p>
            <a:pPr>
              <a:tabLst>
                <a:tab pos="360363" algn="l"/>
              </a:tabLst>
            </a:pPr>
            <a:br>
              <a:rPr lang="en-GB" sz="1600" b="1" dirty="0">
                <a:solidFill>
                  <a:srgbClr val="7A7C7F"/>
                </a:solidFill>
                <a:latin typeface="+mj-lt"/>
              </a:rPr>
            </a:br>
            <a:r>
              <a:rPr lang="en-GB" sz="1600" b="1" dirty="0">
                <a:solidFill>
                  <a:srgbClr val="7A7C7F"/>
                </a:solidFill>
                <a:latin typeface="+mj-lt"/>
              </a:rPr>
              <a:t>Optical links:    </a:t>
            </a:r>
            <a:r>
              <a:rPr lang="en-GB" sz="1600" b="1" dirty="0">
                <a:solidFill>
                  <a:srgbClr val="112369"/>
                </a:solidFill>
                <a:latin typeface="+mj-lt"/>
              </a:rPr>
              <a:t>	</a:t>
            </a:r>
          </a:p>
          <a:p>
            <a:pPr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en-GB" sz="1600" b="1" dirty="0">
                <a:solidFill>
                  <a:srgbClr val="112369"/>
                </a:solidFill>
                <a:latin typeface="+mj-lt"/>
              </a:rPr>
              <a:t>	Deep space ranging &amp; communications</a:t>
            </a:r>
          </a:p>
          <a:p>
            <a:pPr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en-GB" sz="1600" b="1" dirty="0">
                <a:solidFill>
                  <a:srgbClr val="112369"/>
                </a:solidFill>
                <a:latin typeface="+mj-lt"/>
              </a:rPr>
              <a:t>	Increased spectral efficiency and data rates</a:t>
            </a:r>
          </a:p>
          <a:p>
            <a:pPr indent="360363"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en-GB" sz="1600" b="1" dirty="0">
                <a:solidFill>
                  <a:srgbClr val="112369"/>
                </a:solidFill>
                <a:latin typeface="+mj-lt"/>
              </a:rPr>
              <a:t>Secure communications via QKD.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B1273C-F941-9B22-8621-F9FDFDE7A1D0}"/>
              </a:ext>
            </a:extLst>
          </p:cNvPr>
          <p:cNvSpPr txBox="1"/>
          <p:nvPr/>
        </p:nvSpPr>
        <p:spPr>
          <a:xfrm>
            <a:off x="403341" y="345182"/>
            <a:ext cx="11272722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dirty="0"/>
              <a:t>Quantum Technologies in Space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714794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8119C4-0FF9-FE44-8F48-609C763F25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121400" y="-1"/>
            <a:ext cx="6070600" cy="36300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13545C-FAC3-A84C-A2BB-C8E5A35E25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44" t="1" r="17313" b="-163"/>
          <a:stretch/>
        </p:blipFill>
        <p:spPr>
          <a:xfrm flipV="1">
            <a:off x="6124514" y="-11152"/>
            <a:ext cx="6067486" cy="68691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8EFDD8-4AA1-A449-A3E1-31CC5C6809C4}"/>
              </a:ext>
            </a:extLst>
          </p:cNvPr>
          <p:cNvSpPr txBox="1"/>
          <p:nvPr/>
        </p:nvSpPr>
        <p:spPr>
          <a:xfrm>
            <a:off x="1001806" y="3096000"/>
            <a:ext cx="4564836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6F2438-CE7E-9842-81CC-3E73E6D156A3}"/>
              </a:ext>
            </a:extLst>
          </p:cNvPr>
          <p:cNvSpPr/>
          <p:nvPr/>
        </p:nvSpPr>
        <p:spPr>
          <a:xfrm>
            <a:off x="2953037" y="5904254"/>
            <a:ext cx="21341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GB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RAL_Space_STFC</a:t>
            </a:r>
            <a:endParaRPr lang="en-GB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56869A-A061-434D-9891-4D1551A3D65A}"/>
              </a:ext>
            </a:extLst>
          </p:cNvPr>
          <p:cNvSpPr/>
          <p:nvPr/>
        </p:nvSpPr>
        <p:spPr>
          <a:xfrm>
            <a:off x="281119" y="5904254"/>
            <a:ext cx="18892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ralspace.stfc.ac.uk</a:t>
            </a:r>
            <a:endParaRPr lang="en-GB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3A329D-CF17-6B43-855F-D7035D54DE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5376" y="5994000"/>
            <a:ext cx="236329" cy="194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6190A03-61C9-F440-8B1C-E1851E701384}"/>
              </a:ext>
            </a:extLst>
          </p:cNvPr>
          <p:cNvSpPr/>
          <p:nvPr/>
        </p:nvSpPr>
        <p:spPr>
          <a:xfrm>
            <a:off x="7966310" y="5912978"/>
            <a:ext cx="13344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RAL Space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DCF5E5-0D88-8449-AFE6-4E8BDBC93E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0848" y="5994000"/>
            <a:ext cx="255483" cy="180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93E96A4-83C2-C742-B921-874A40DA5294}"/>
              </a:ext>
            </a:extLst>
          </p:cNvPr>
          <p:cNvSpPr/>
          <p:nvPr/>
        </p:nvSpPr>
        <p:spPr>
          <a:xfrm>
            <a:off x="5897859" y="5904000"/>
            <a:ext cx="13344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RAL Space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453682-9D61-2844-946D-AF18DE38579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8682" y="5965902"/>
            <a:ext cx="254512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62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FFF18-897F-6AA3-7BD7-EBBD9F4F3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92558-5F7B-A122-C4D0-93BD232891D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altLang="en-US" sz="800" dirty="0"/>
              <a:t>© 2017 RAL Space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778410-CB14-ED50-62C4-CFA3CAB716EB}"/>
              </a:ext>
            </a:extLst>
          </p:cNvPr>
          <p:cNvSpPr/>
          <p:nvPr/>
        </p:nvSpPr>
        <p:spPr>
          <a:xfrm>
            <a:off x="797608" y="1171047"/>
            <a:ext cx="529839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0363" algn="l"/>
                <a:tab pos="720725" algn="l"/>
              </a:tabLst>
              <a:defRPr/>
            </a:pPr>
            <a:r>
              <a:rPr lang="en-GB" sz="1600" b="1" u="sng" dirty="0">
                <a:solidFill>
                  <a:srgbClr val="112369"/>
                </a:solidFill>
                <a:latin typeface="+mj-lt"/>
              </a:rPr>
              <a:t>Earth Observation/Planetary Science </a:t>
            </a:r>
            <a:endParaRPr lang="en-GB" sz="1600" b="1" dirty="0">
              <a:solidFill>
                <a:srgbClr val="112369"/>
              </a:solidFill>
              <a:latin typeface="+mj-lt"/>
            </a:endParaRPr>
          </a:p>
          <a:p>
            <a:pPr>
              <a:tabLst>
                <a:tab pos="360363" algn="l"/>
                <a:tab pos="720725" algn="l"/>
              </a:tabLst>
              <a:defRPr/>
            </a:pPr>
            <a:r>
              <a:rPr lang="en-GB" sz="1600" b="1" dirty="0">
                <a:solidFill>
                  <a:srgbClr val="FF0000"/>
                </a:solidFill>
                <a:latin typeface="+mj-lt"/>
              </a:rPr>
              <a:t>Atom Interferometers (Accelerometers)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360363" algn="l"/>
                <a:tab pos="720725" algn="l"/>
              </a:tabLst>
              <a:defRPr/>
            </a:pPr>
            <a:r>
              <a:rPr lang="en-GB" sz="1600" b="1" dirty="0">
                <a:solidFill>
                  <a:srgbClr val="112369"/>
                </a:solidFill>
                <a:latin typeface="+mj-lt"/>
              </a:rPr>
              <a:t>Geodesy	</a:t>
            </a:r>
          </a:p>
          <a:p>
            <a:pPr marL="742950" lvl="1" indent="-285750">
              <a:buFont typeface="Courier New" panose="02070309020205020404" pitchFamily="49" charset="0"/>
              <a:buChar char="o"/>
              <a:tabLst>
                <a:tab pos="360363" algn="l"/>
                <a:tab pos="720725" algn="l"/>
              </a:tabLst>
              <a:defRPr/>
            </a:pPr>
            <a:r>
              <a:rPr lang="en-GB" sz="1600" dirty="0">
                <a:solidFill>
                  <a:srgbClr val="112369"/>
                </a:solidFill>
                <a:latin typeface="+mj-lt"/>
              </a:rPr>
              <a:t>Earth &amp; planetary interiors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360363" algn="l"/>
                <a:tab pos="720725" algn="l"/>
              </a:tabLst>
              <a:defRPr/>
            </a:pPr>
            <a:r>
              <a:rPr lang="en-GB" sz="1600" b="1" dirty="0">
                <a:solidFill>
                  <a:srgbClr val="112369"/>
                </a:solidFill>
                <a:latin typeface="+mj-lt"/>
              </a:rPr>
              <a:t>Climatic Effects</a:t>
            </a:r>
          </a:p>
          <a:p>
            <a:pPr marL="742950" lvl="1" indent="-285750">
              <a:buFont typeface="Courier New" panose="02070309020205020404" pitchFamily="49" charset="0"/>
              <a:buChar char="o"/>
              <a:tabLst>
                <a:tab pos="360363" algn="l"/>
                <a:tab pos="720725" algn="l"/>
              </a:tabLst>
              <a:defRPr/>
            </a:pPr>
            <a:r>
              <a:rPr lang="en-GB" sz="1600" dirty="0">
                <a:solidFill>
                  <a:srgbClr val="112369"/>
                </a:solidFill>
                <a:latin typeface="+mj-lt"/>
              </a:rPr>
              <a:t>Ocean circulation &amp; Water cycle</a:t>
            </a:r>
          </a:p>
          <a:p>
            <a:pPr marL="742950" lvl="1" indent="-285750">
              <a:buFont typeface="Courier New" panose="02070309020205020404" pitchFamily="49" charset="0"/>
              <a:buChar char="o"/>
              <a:tabLst>
                <a:tab pos="360363" algn="l"/>
                <a:tab pos="720725" algn="l"/>
              </a:tabLst>
              <a:defRPr/>
            </a:pPr>
            <a:r>
              <a:rPr lang="en-GB" sz="1600" dirty="0">
                <a:solidFill>
                  <a:srgbClr val="112369"/>
                </a:solidFill>
                <a:latin typeface="+mj-lt"/>
              </a:rPr>
              <a:t>Glacial movements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360363" algn="l"/>
                <a:tab pos="720725" algn="l"/>
              </a:tabLst>
              <a:defRPr/>
            </a:pPr>
            <a:r>
              <a:rPr lang="en-GB" sz="1600" b="1" dirty="0">
                <a:solidFill>
                  <a:srgbClr val="112369"/>
                </a:solidFill>
                <a:latin typeface="+mj-lt"/>
              </a:rPr>
              <a:t>Earthquake monitoring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360363" algn="l"/>
                <a:tab pos="720725" algn="l"/>
              </a:tabLst>
              <a:defRPr/>
            </a:pPr>
            <a:r>
              <a:rPr lang="en-GB" sz="1600" b="1" dirty="0">
                <a:solidFill>
                  <a:srgbClr val="FF0000"/>
                </a:solidFill>
                <a:latin typeface="+mj-lt"/>
              </a:rPr>
              <a:t>Atmospheric Science</a:t>
            </a:r>
            <a:br>
              <a:rPr lang="en-GB" sz="1600" b="1" dirty="0">
                <a:solidFill>
                  <a:srgbClr val="112369"/>
                </a:solidFill>
                <a:latin typeface="+mj-lt"/>
              </a:rPr>
            </a:br>
            <a:endParaRPr lang="en-GB" sz="1600" b="1" dirty="0">
              <a:solidFill>
                <a:srgbClr val="112369"/>
              </a:solidFill>
              <a:latin typeface="+mj-lt"/>
            </a:endParaRPr>
          </a:p>
          <a:p>
            <a:pPr>
              <a:tabLst>
                <a:tab pos="360363" algn="l"/>
                <a:tab pos="720725" algn="l"/>
              </a:tabLst>
              <a:defRPr/>
            </a:pPr>
            <a:r>
              <a:rPr lang="en-GB" sz="1600" b="1" u="sng" dirty="0">
                <a:solidFill>
                  <a:srgbClr val="112369"/>
                </a:solidFill>
                <a:latin typeface="+mj-lt"/>
              </a:rPr>
              <a:t>Fundamental Physics</a:t>
            </a:r>
          </a:p>
          <a:p>
            <a:pPr>
              <a:tabLst>
                <a:tab pos="360363" algn="l"/>
                <a:tab pos="720725" algn="l"/>
              </a:tabLst>
              <a:defRPr/>
            </a:pPr>
            <a:r>
              <a:rPr lang="en-GB" sz="1600" b="1" dirty="0">
                <a:solidFill>
                  <a:srgbClr val="7A7C7F"/>
                </a:solidFill>
                <a:latin typeface="+mj-lt"/>
              </a:rPr>
              <a:t>Atomic clocks &amp; Atom Interferometers: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360363" algn="l"/>
                <a:tab pos="720725" algn="l"/>
              </a:tabLst>
              <a:defRPr/>
            </a:pPr>
            <a:r>
              <a:rPr lang="en-GB" sz="1600" b="1" dirty="0">
                <a:solidFill>
                  <a:srgbClr val="112369"/>
                </a:solidFill>
                <a:latin typeface="+mj-lt"/>
              </a:rPr>
              <a:t>Tests of the Equivalence Principle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360363" algn="l"/>
                <a:tab pos="720725" algn="l"/>
              </a:tabLst>
              <a:defRPr/>
            </a:pPr>
            <a:r>
              <a:rPr lang="en-GB" sz="1600" b="1" dirty="0">
                <a:solidFill>
                  <a:srgbClr val="112369"/>
                </a:solidFill>
                <a:latin typeface="+mj-lt"/>
              </a:rPr>
              <a:t>Gravity Red Shift Measurements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360363" algn="l"/>
                <a:tab pos="720725" algn="l"/>
              </a:tabLst>
              <a:defRPr/>
            </a:pPr>
            <a:r>
              <a:rPr lang="en-GB" sz="1600" b="1" dirty="0">
                <a:solidFill>
                  <a:srgbClr val="112369"/>
                </a:solidFill>
                <a:latin typeface="+mj-lt"/>
              </a:rPr>
              <a:t>Tests of General &amp; Special Relativity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360363" algn="l"/>
                <a:tab pos="720725" algn="l"/>
              </a:tabLst>
              <a:defRPr/>
            </a:pPr>
            <a:r>
              <a:rPr lang="en-GB" sz="1600" b="1" dirty="0">
                <a:solidFill>
                  <a:srgbClr val="112369"/>
                </a:solidFill>
                <a:latin typeface="+mj-lt"/>
              </a:rPr>
              <a:t>Gravity Wave detection </a:t>
            </a:r>
            <a:r>
              <a:rPr lang="en-GB" sz="1600" b="1" dirty="0">
                <a:solidFill>
                  <a:schemeClr val="tx2"/>
                </a:solidFill>
                <a:latin typeface="+mj-lt"/>
              </a:rPr>
              <a:t>in the mid-frequency band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360363" algn="l"/>
                <a:tab pos="720725" algn="l"/>
              </a:tabLst>
              <a:defRPr/>
            </a:pPr>
            <a:r>
              <a:rPr lang="en-GB" sz="1600" b="1" dirty="0">
                <a:solidFill>
                  <a:srgbClr val="112369"/>
                </a:solidFill>
                <a:latin typeface="+mj-lt"/>
              </a:rPr>
              <a:t>Dark Mater detection </a:t>
            </a:r>
          </a:p>
          <a:p>
            <a:pPr>
              <a:tabLst>
                <a:tab pos="360363" algn="l"/>
                <a:tab pos="720725" algn="l"/>
              </a:tabLst>
              <a:defRPr/>
            </a:pPr>
            <a:endParaRPr lang="en-GB" b="1" dirty="0">
              <a:solidFill>
                <a:srgbClr val="112369"/>
              </a:solidFill>
              <a:latin typeface="Calibri" panose="020F0502020204030204" pitchFamily="34" charset="0"/>
            </a:endParaRPr>
          </a:p>
          <a:p>
            <a:pPr marL="990600" indent="-990600">
              <a:tabLst>
                <a:tab pos="1866900" algn="l"/>
              </a:tabLst>
              <a:defRPr/>
            </a:pPr>
            <a:endParaRPr lang="en-GB" b="1" dirty="0">
              <a:solidFill>
                <a:srgbClr val="112369"/>
              </a:solidFill>
              <a:latin typeface="Calibri" panose="020F0502020204030204" pitchFamily="34" charset="0"/>
            </a:endParaRPr>
          </a:p>
          <a:p>
            <a:pPr marL="990600" indent="-990600">
              <a:tabLst>
                <a:tab pos="1866900" algn="l"/>
              </a:tabLst>
              <a:defRPr/>
            </a:pPr>
            <a:endParaRPr lang="en-GB" b="1" dirty="0">
              <a:solidFill>
                <a:srgbClr val="11236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076E42-DE3D-3B82-0B9F-09F219E39B1D}"/>
              </a:ext>
            </a:extLst>
          </p:cNvPr>
          <p:cNvSpPr/>
          <p:nvPr/>
        </p:nvSpPr>
        <p:spPr>
          <a:xfrm>
            <a:off x="6788050" y="1171774"/>
            <a:ext cx="54039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0363" algn="l"/>
              </a:tabLst>
            </a:pPr>
            <a:r>
              <a:rPr lang="en-GB" sz="1600" b="1" u="sng" dirty="0">
                <a:solidFill>
                  <a:srgbClr val="112369"/>
                </a:solidFill>
                <a:latin typeface="+mj-lt"/>
              </a:rPr>
              <a:t>Telecommunications</a:t>
            </a:r>
          </a:p>
          <a:p>
            <a:pPr>
              <a:tabLst>
                <a:tab pos="360363" algn="l"/>
              </a:tabLst>
            </a:pPr>
            <a:r>
              <a:rPr lang="en-GB" sz="1600" b="1" dirty="0">
                <a:solidFill>
                  <a:srgbClr val="7A7C7F"/>
                </a:solidFill>
                <a:latin typeface="+mj-lt"/>
              </a:rPr>
              <a:t>Atomic clocks:  </a:t>
            </a:r>
            <a:r>
              <a:rPr lang="en-GB" sz="1600" b="1" dirty="0">
                <a:solidFill>
                  <a:srgbClr val="112369"/>
                </a:solidFill>
                <a:latin typeface="+mj-lt"/>
              </a:rPr>
              <a:t>	</a:t>
            </a:r>
          </a:p>
          <a:p>
            <a:pPr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en-GB" sz="1600" b="1" dirty="0">
                <a:solidFill>
                  <a:srgbClr val="112369"/>
                </a:solidFill>
                <a:latin typeface="+mj-lt"/>
              </a:rPr>
              <a:t>	Global time reference,</a:t>
            </a:r>
          </a:p>
          <a:p>
            <a:pPr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en-GB" sz="1600" b="1" dirty="0">
                <a:solidFill>
                  <a:srgbClr val="112369"/>
                </a:solidFill>
                <a:latin typeface="+mj-lt"/>
              </a:rPr>
              <a:t>	High accuracy satellite navigation,</a:t>
            </a:r>
          </a:p>
          <a:p>
            <a:pPr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en-GB" sz="1600" b="1" dirty="0">
                <a:solidFill>
                  <a:srgbClr val="112369"/>
                </a:solidFill>
                <a:latin typeface="+mj-lt"/>
              </a:rPr>
              <a:t>	Internet synchronisation.</a:t>
            </a:r>
          </a:p>
          <a:p>
            <a:pPr>
              <a:tabLst>
                <a:tab pos="360363" algn="l"/>
              </a:tabLst>
            </a:pPr>
            <a:br>
              <a:rPr lang="en-GB" sz="1600" b="1" dirty="0">
                <a:solidFill>
                  <a:srgbClr val="7A7C7F"/>
                </a:solidFill>
                <a:latin typeface="+mj-lt"/>
              </a:rPr>
            </a:br>
            <a:r>
              <a:rPr lang="en-GB" sz="1600" b="1" dirty="0">
                <a:solidFill>
                  <a:srgbClr val="7A7C7F"/>
                </a:solidFill>
                <a:latin typeface="+mj-lt"/>
              </a:rPr>
              <a:t>Optical links:    </a:t>
            </a:r>
            <a:r>
              <a:rPr lang="en-GB" sz="1600" b="1" dirty="0">
                <a:solidFill>
                  <a:srgbClr val="112369"/>
                </a:solidFill>
                <a:latin typeface="+mj-lt"/>
              </a:rPr>
              <a:t>	</a:t>
            </a:r>
          </a:p>
          <a:p>
            <a:pPr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en-GB" sz="1600" b="1" dirty="0">
                <a:solidFill>
                  <a:srgbClr val="112369"/>
                </a:solidFill>
                <a:latin typeface="+mj-lt"/>
              </a:rPr>
              <a:t>	Deep space ranging &amp; communications</a:t>
            </a:r>
          </a:p>
          <a:p>
            <a:pPr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en-GB" sz="1600" b="1" dirty="0">
                <a:solidFill>
                  <a:srgbClr val="112369"/>
                </a:solidFill>
                <a:latin typeface="+mj-lt"/>
              </a:rPr>
              <a:t>	Increased spectral efficiency and data rates</a:t>
            </a:r>
          </a:p>
          <a:p>
            <a:pPr indent="360363"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en-GB" sz="1600" b="1" dirty="0">
                <a:solidFill>
                  <a:srgbClr val="112369"/>
                </a:solidFill>
                <a:latin typeface="+mj-lt"/>
              </a:rPr>
              <a:t>Secure communications via QKD.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DE8CA6-51F5-F26A-A6BD-5170B43E3706}"/>
              </a:ext>
            </a:extLst>
          </p:cNvPr>
          <p:cNvSpPr txBox="1"/>
          <p:nvPr/>
        </p:nvSpPr>
        <p:spPr>
          <a:xfrm>
            <a:off x="403341" y="345182"/>
            <a:ext cx="11272722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dirty="0"/>
              <a:t>Quantum Technologies in Space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993763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08195-F64F-E214-2A7A-EA76E6A73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91" y="102973"/>
            <a:ext cx="10515600" cy="1325563"/>
          </a:xfrm>
        </p:spPr>
        <p:txBody>
          <a:bodyPr/>
          <a:lstStyle/>
          <a:p>
            <a:r>
              <a:rPr lang="en-GB" dirty="0"/>
              <a:t>Classical  accelerometers</a:t>
            </a:r>
          </a:p>
        </p:txBody>
      </p:sp>
      <p:pic>
        <p:nvPicPr>
          <p:cNvPr id="4" name="Picture 4" descr="http://iopscience.iop.org/0957-0233/25/10/105902/downloadHRFigure/figure/mst498166f01">
            <a:extLst>
              <a:ext uri="{FF2B5EF4-FFF2-40B4-BE49-F238E27FC236}">
                <a16:creationId xmlns:a16="http://schemas.microsoft.com/office/drawing/2014/main" id="{CBAA8D37-62E4-D3D5-7710-4C33A4812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1188" y="1833627"/>
            <a:ext cx="2095539" cy="186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C62D10-543E-DBAB-E5F1-1C472CB49DE3}"/>
              </a:ext>
            </a:extLst>
          </p:cNvPr>
          <p:cNvSpPr/>
          <p:nvPr/>
        </p:nvSpPr>
        <p:spPr>
          <a:xfrm>
            <a:off x="1181188" y="3706031"/>
            <a:ext cx="25067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K </a:t>
            </a:r>
            <a:r>
              <a:rPr lang="en-GB" sz="1000" b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Douch</a:t>
            </a:r>
            <a:r>
              <a:rPr lang="en-GB" sz="1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et al, Meas. Sci. Technol. 25 (2014) 105902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C80A37-B77D-3A77-964A-0C4665A26326}"/>
              </a:ext>
            </a:extLst>
          </p:cNvPr>
          <p:cNvSpPr txBox="1"/>
          <p:nvPr/>
        </p:nvSpPr>
        <p:spPr>
          <a:xfrm>
            <a:off x="1412706" y="1504719"/>
            <a:ext cx="20392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36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>
              <a:defRPr sz="3600">
                <a:solidFill>
                  <a:srgbClr val="000066"/>
                </a:solidFill>
              </a:defRPr>
            </a:lvl2pPr>
            <a:lvl3pPr>
              <a:defRPr sz="3600">
                <a:solidFill>
                  <a:srgbClr val="000066"/>
                </a:solidFill>
              </a:defRPr>
            </a:lvl3pPr>
            <a:lvl4pPr>
              <a:defRPr sz="3600">
                <a:solidFill>
                  <a:srgbClr val="000066"/>
                </a:solidFill>
              </a:defRPr>
            </a:lvl4pPr>
            <a:lvl5pPr>
              <a:defRPr sz="3600">
                <a:solidFill>
                  <a:srgbClr val="000066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</a:defRPr>
            </a:lvl9pPr>
          </a:lstStyle>
          <a:p>
            <a:r>
              <a:rPr lang="en-GB" sz="1600" dirty="0"/>
              <a:t>Electrostatic Sensor</a:t>
            </a:r>
          </a:p>
        </p:txBody>
      </p:sp>
      <p:pic>
        <p:nvPicPr>
          <p:cNvPr id="1026" name="Picture 2" descr="MEMS Based Accelerometer">
            <a:extLst>
              <a:ext uri="{FF2B5EF4-FFF2-40B4-BE49-F238E27FC236}">
                <a16:creationId xmlns:a16="http://schemas.microsoft.com/office/drawing/2014/main" id="{6B4DB166-D9AC-8A92-8044-4D4B604F1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206" y="4106141"/>
            <a:ext cx="3590041" cy="174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A91193-224F-ECAC-E4E6-1B7EB27C0407}"/>
                  </a:ext>
                </a:extLst>
              </p:cNvPr>
              <p:cNvSpPr txBox="1"/>
              <p:nvPr/>
            </p:nvSpPr>
            <p:spPr>
              <a:xfrm>
                <a:off x="6283371" y="2043011"/>
                <a:ext cx="2710999" cy="2086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>
                    <a:latin typeface="+mj-lt"/>
                  </a:rPr>
                  <a:t>Measurement Principle</a:t>
                </a:r>
              </a:p>
              <a:p>
                <a:pPr/>
                <a:br>
                  <a:rPr lang="en-GB" b="1" dirty="0">
                    <a:latin typeface="+mj-lt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𝑚𝑎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𝑘𝑥</m:t>
                      </m:r>
                    </m:oMath>
                  </m:oMathPara>
                </a14:m>
                <a:endParaRPr lang="en-GB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en-GB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A91193-224F-ECAC-E4E6-1B7EB27C0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371" y="2043011"/>
                <a:ext cx="2710999" cy="2086277"/>
              </a:xfrm>
              <a:prstGeom prst="rect">
                <a:avLst/>
              </a:prstGeom>
              <a:blipFill>
                <a:blip r:embed="rId4"/>
                <a:stretch>
                  <a:fillRect l="-2027" t="-1462" r="-15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4351A136-1320-B9E4-C858-DFB8C3860560}"/>
              </a:ext>
            </a:extLst>
          </p:cNvPr>
          <p:cNvSpPr/>
          <p:nvPr/>
        </p:nvSpPr>
        <p:spPr>
          <a:xfrm>
            <a:off x="7810857" y="3281585"/>
            <a:ext cx="324740" cy="424446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E0A87A0-D6EE-F78A-6853-C4F995E1AAF2}"/>
              </a:ext>
            </a:extLst>
          </p:cNvPr>
          <p:cNvSpPr/>
          <p:nvPr/>
        </p:nvSpPr>
        <p:spPr>
          <a:xfrm>
            <a:off x="7762931" y="3784362"/>
            <a:ext cx="324740" cy="424446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7FAF6E3-C878-748E-2FEE-B93892AA8218}"/>
              </a:ext>
            </a:extLst>
          </p:cNvPr>
          <p:cNvSpPr/>
          <p:nvPr/>
        </p:nvSpPr>
        <p:spPr>
          <a:xfrm>
            <a:off x="8087671" y="3606325"/>
            <a:ext cx="295753" cy="316195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5EE7F7-EFF0-7DCC-B022-3EDB676DF5CE}"/>
              </a:ext>
            </a:extLst>
          </p:cNvPr>
          <p:cNvSpPr txBox="1"/>
          <p:nvPr/>
        </p:nvSpPr>
        <p:spPr>
          <a:xfrm>
            <a:off x="6544854" y="4327513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92D050"/>
                </a:solidFill>
              </a:rPr>
              <a:t>Known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60EC2B-BB89-B8A7-4691-32CA7807F73B}"/>
              </a:ext>
            </a:extLst>
          </p:cNvPr>
          <p:cNvSpPr txBox="1"/>
          <p:nvPr/>
        </p:nvSpPr>
        <p:spPr>
          <a:xfrm>
            <a:off x="8383424" y="431403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B0F0"/>
                </a:solidFill>
              </a:rPr>
              <a:t>Readout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05DBC8B-AC55-0FF7-95D3-423A187C1692}"/>
              </a:ext>
            </a:extLst>
          </p:cNvPr>
          <p:cNvCxnSpPr>
            <a:cxnSpLocks/>
          </p:cNvCxnSpPr>
          <p:nvPr/>
        </p:nvCxnSpPr>
        <p:spPr>
          <a:xfrm flipH="1" flipV="1">
            <a:off x="8349241" y="3922520"/>
            <a:ext cx="188008" cy="391516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D0A4F6A-395A-58F6-9F5C-488DADC15971}"/>
              </a:ext>
            </a:extLst>
          </p:cNvPr>
          <p:cNvCxnSpPr>
            <a:stCxn id="12" idx="0"/>
          </p:cNvCxnSpPr>
          <p:nvPr/>
        </p:nvCxnSpPr>
        <p:spPr>
          <a:xfrm flipV="1">
            <a:off x="7021908" y="3493808"/>
            <a:ext cx="741023" cy="833705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705E692-3939-5839-0DE7-B2B1D25D9668}"/>
              </a:ext>
            </a:extLst>
          </p:cNvPr>
          <p:cNvCxnSpPr>
            <a:stCxn id="12" idx="0"/>
          </p:cNvCxnSpPr>
          <p:nvPr/>
        </p:nvCxnSpPr>
        <p:spPr>
          <a:xfrm flipV="1">
            <a:off x="7021908" y="4106141"/>
            <a:ext cx="737673" cy="221372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D171AC3-4586-9E59-A3A9-AE40AD886BC3}"/>
              </a:ext>
            </a:extLst>
          </p:cNvPr>
          <p:cNvSpPr txBox="1"/>
          <p:nvPr/>
        </p:nvSpPr>
        <p:spPr>
          <a:xfrm>
            <a:off x="5992226" y="4972162"/>
            <a:ext cx="31104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268288" algn="l"/>
              </a:tabLst>
            </a:pPr>
            <a:r>
              <a:rPr lang="en-GB" dirty="0"/>
              <a:t>Main potential problems:</a:t>
            </a:r>
            <a:br>
              <a:rPr lang="en-GB" dirty="0"/>
            </a:br>
            <a:r>
              <a:rPr lang="en-GB" dirty="0"/>
              <a:t>	“Spring” aging/noise</a:t>
            </a:r>
          </a:p>
          <a:p>
            <a:pPr>
              <a:tabLst>
                <a:tab pos="268288" algn="l"/>
              </a:tabLst>
            </a:pPr>
            <a:r>
              <a:rPr lang="en-GB" dirty="0"/>
              <a:t>	Release mechanism</a:t>
            </a:r>
          </a:p>
          <a:p>
            <a:pPr>
              <a:tabLst>
                <a:tab pos="268288" algn="l"/>
              </a:tabLst>
            </a:pPr>
            <a:r>
              <a:rPr lang="en-GB" dirty="0"/>
              <a:t>	Low frequency noise (1/f 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634240-0514-8EB2-C8A8-CF0D3A928590}"/>
              </a:ext>
            </a:extLst>
          </p:cNvPr>
          <p:cNvSpPr txBox="1"/>
          <p:nvPr/>
        </p:nvSpPr>
        <p:spPr>
          <a:xfrm>
            <a:off x="8786228" y="4967921"/>
            <a:ext cx="21871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268288" algn="l"/>
              </a:tabLst>
            </a:pPr>
            <a:r>
              <a:rPr lang="en-GB" dirty="0"/>
              <a:t>Main benefits:</a:t>
            </a:r>
            <a:br>
              <a:rPr lang="en-GB" dirty="0"/>
            </a:br>
            <a:r>
              <a:rPr lang="en-GB" dirty="0"/>
              <a:t>	Relatively simple</a:t>
            </a:r>
          </a:p>
          <a:p>
            <a:pPr>
              <a:tabLst>
                <a:tab pos="268288" algn="l"/>
              </a:tabLst>
            </a:pPr>
            <a:r>
              <a:rPr lang="en-GB" dirty="0"/>
              <a:t>	Cheap</a:t>
            </a:r>
          </a:p>
        </p:txBody>
      </p:sp>
    </p:spTree>
    <p:extLst>
      <p:ext uri="{BB962C8B-B14F-4D97-AF65-F5344CB8AC3E}">
        <p14:creationId xmlns:p14="http://schemas.microsoft.com/office/powerpoint/2010/main" val="58140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50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50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0BD92-1432-6AA6-8420-01BBFBA9D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satellite with blue windows&#10;&#10;Description automatically generated">
            <a:extLst>
              <a:ext uri="{FF2B5EF4-FFF2-40B4-BE49-F238E27FC236}">
                <a16:creationId xmlns:a16="http://schemas.microsoft.com/office/drawing/2014/main" id="{B62C4E11-F3D9-2B92-B715-346A15783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813232">
            <a:off x="-1121112" y="-3664991"/>
            <a:ext cx="13566004" cy="13566004"/>
          </a:xfrm>
          <a:prstGeom prst="rect">
            <a:avLst/>
          </a:prstGeom>
        </p:spPr>
      </p:pic>
      <p:sp>
        <p:nvSpPr>
          <p:cNvPr id="9" name="Free-form: Shape 8">
            <a:extLst>
              <a:ext uri="{FF2B5EF4-FFF2-40B4-BE49-F238E27FC236}">
                <a16:creationId xmlns:a16="http://schemas.microsoft.com/office/drawing/2014/main" id="{2E829FC9-F952-6531-4226-EA1122913ADB}"/>
              </a:ext>
            </a:extLst>
          </p:cNvPr>
          <p:cNvSpPr/>
          <p:nvPr/>
        </p:nvSpPr>
        <p:spPr>
          <a:xfrm>
            <a:off x="3640667" y="2218267"/>
            <a:ext cx="5477933" cy="3090333"/>
          </a:xfrm>
          <a:custGeom>
            <a:avLst/>
            <a:gdLst>
              <a:gd name="connsiteX0" fmla="*/ 5469466 w 5477933"/>
              <a:gd name="connsiteY0" fmla="*/ 1007533 h 3090333"/>
              <a:gd name="connsiteX1" fmla="*/ 4512733 w 5477933"/>
              <a:gd name="connsiteY1" fmla="*/ 330200 h 3090333"/>
              <a:gd name="connsiteX2" fmla="*/ 2794000 w 5477933"/>
              <a:gd name="connsiteY2" fmla="*/ 0 h 3090333"/>
              <a:gd name="connsiteX3" fmla="*/ 1303866 w 5477933"/>
              <a:gd name="connsiteY3" fmla="*/ 152400 h 3090333"/>
              <a:gd name="connsiteX4" fmla="*/ 0 w 5477933"/>
              <a:gd name="connsiteY4" fmla="*/ 677333 h 3090333"/>
              <a:gd name="connsiteX5" fmla="*/ 84666 w 5477933"/>
              <a:gd name="connsiteY5" fmla="*/ 1286933 h 3090333"/>
              <a:gd name="connsiteX6" fmla="*/ 778933 w 5477933"/>
              <a:gd name="connsiteY6" fmla="*/ 2082800 h 3090333"/>
              <a:gd name="connsiteX7" fmla="*/ 1075266 w 5477933"/>
              <a:gd name="connsiteY7" fmla="*/ 3064933 h 3090333"/>
              <a:gd name="connsiteX8" fmla="*/ 2319866 w 5477933"/>
              <a:gd name="connsiteY8" fmla="*/ 3090333 h 3090333"/>
              <a:gd name="connsiteX9" fmla="*/ 5477933 w 5477933"/>
              <a:gd name="connsiteY9" fmla="*/ 2717800 h 3090333"/>
              <a:gd name="connsiteX10" fmla="*/ 5469466 w 5477933"/>
              <a:gd name="connsiteY10" fmla="*/ 1007533 h 309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7933" h="3090333">
                <a:moveTo>
                  <a:pt x="5469466" y="1007533"/>
                </a:moveTo>
                <a:lnTo>
                  <a:pt x="4512733" y="330200"/>
                </a:lnTo>
                <a:lnTo>
                  <a:pt x="2794000" y="0"/>
                </a:lnTo>
                <a:lnTo>
                  <a:pt x="1303866" y="152400"/>
                </a:lnTo>
                <a:lnTo>
                  <a:pt x="0" y="677333"/>
                </a:lnTo>
                <a:lnTo>
                  <a:pt x="84666" y="1286933"/>
                </a:lnTo>
                <a:lnTo>
                  <a:pt x="778933" y="2082800"/>
                </a:lnTo>
                <a:lnTo>
                  <a:pt x="1075266" y="3064933"/>
                </a:lnTo>
                <a:lnTo>
                  <a:pt x="2319866" y="3090333"/>
                </a:lnTo>
                <a:lnTo>
                  <a:pt x="5477933" y="2717800"/>
                </a:lnTo>
                <a:cubicBezTo>
                  <a:pt x="5475111" y="2147711"/>
                  <a:pt x="5472288" y="1577622"/>
                  <a:pt x="5469466" y="1007533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EC4FC25-E5A9-8F03-CCD9-94894F6391C3}"/>
              </a:ext>
            </a:extLst>
          </p:cNvPr>
          <p:cNvSpPr/>
          <p:nvPr/>
        </p:nvSpPr>
        <p:spPr>
          <a:xfrm flipH="1">
            <a:off x="8090704" y="2057402"/>
            <a:ext cx="1392998" cy="3513666"/>
          </a:xfrm>
          <a:prstGeom prst="arc">
            <a:avLst>
              <a:gd name="adj1" fmla="val 17591699"/>
              <a:gd name="adj2" fmla="val 4029513"/>
            </a:avLst>
          </a:prstGeom>
          <a:ln w="190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Lightsaber, Star Wars, George Lucas, Science Fiction">
            <a:extLst>
              <a:ext uri="{FF2B5EF4-FFF2-40B4-BE49-F238E27FC236}">
                <a16:creationId xmlns:a16="http://schemas.microsoft.com/office/drawing/2014/main" id="{1701F821-2CC1-4F44-0A83-C2F6268E2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1" y="1916104"/>
            <a:ext cx="5094113" cy="240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gbg18543\AppData\Local\Microsoft\Windows\Temporary Internet Files\Content.IE5\04IHDID8\Atom[1].png">
            <a:extLst>
              <a:ext uri="{FF2B5EF4-FFF2-40B4-BE49-F238E27FC236}">
                <a16:creationId xmlns:a16="http://schemas.microsoft.com/office/drawing/2014/main" id="{F39E7D62-F956-5B1A-7B0C-E9DFA68A55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15629" y="2831350"/>
            <a:ext cx="639259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gbg18543\AppData\Local\Microsoft\Windows\Temporary Internet Files\Content.IE5\04IHDID8\clock-152067_640[1].png">
            <a:extLst>
              <a:ext uri="{FF2B5EF4-FFF2-40B4-BE49-F238E27FC236}">
                <a16:creationId xmlns:a16="http://schemas.microsoft.com/office/drawing/2014/main" id="{DB930FDF-00BF-49FE-378D-88EF1265B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8281" y="4277947"/>
            <a:ext cx="863609" cy="92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gbg18543\AppData\Local\Microsoft\Windows\Temporary Internet Files\Content.IE5\V1VIYKG2\measuring-tape-29455_960_720[1].png">
            <a:extLst>
              <a:ext uri="{FF2B5EF4-FFF2-40B4-BE49-F238E27FC236}">
                <a16:creationId xmlns:a16="http://schemas.microsoft.com/office/drawing/2014/main" id="{B581BA35-155D-E515-D962-EF2F81773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392560">
            <a:off x="4705665" y="2441760"/>
            <a:ext cx="3635061" cy="3227181"/>
          </a:xfrm>
          <a:prstGeom prst="snip2DiagRect">
            <a:avLst>
              <a:gd name="adj1" fmla="val 0"/>
              <a:gd name="adj2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309CDECB-BCE5-2004-7AEC-E9E8F43A01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36" t="-3351" r="-2324" b="-7237"/>
          <a:stretch/>
        </p:blipFill>
        <p:spPr bwMode="auto">
          <a:xfrm>
            <a:off x="5912438" y="2430598"/>
            <a:ext cx="1683544" cy="116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ED0AAA-6B8D-FE2F-36FD-9840FD74B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91" y="446616"/>
            <a:ext cx="10515600" cy="582536"/>
          </a:xfrm>
        </p:spPr>
        <p:txBody>
          <a:bodyPr>
            <a:normAutofit fontScale="90000"/>
          </a:bodyPr>
          <a:lstStyle/>
          <a:p>
            <a:r>
              <a:rPr lang="en-GB" dirty="0"/>
              <a:t>Quantum  accelerometers</a:t>
            </a:r>
          </a:p>
        </p:txBody>
      </p:sp>
    </p:spTree>
    <p:extLst>
      <p:ext uri="{BB962C8B-B14F-4D97-AF65-F5344CB8AC3E}">
        <p14:creationId xmlns:p14="http://schemas.microsoft.com/office/powerpoint/2010/main" val="9474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0BD92-1432-6AA6-8420-01BBFBA9D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D0AAA-6B8D-FE2F-36FD-9840FD74B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91" y="446616"/>
            <a:ext cx="10515600" cy="582536"/>
          </a:xfrm>
        </p:spPr>
        <p:txBody>
          <a:bodyPr>
            <a:normAutofit fontScale="90000"/>
          </a:bodyPr>
          <a:lstStyle/>
          <a:p>
            <a:r>
              <a:rPr lang="en-GB" dirty="0"/>
              <a:t>Quantum  accelerometers: How?</a:t>
            </a:r>
          </a:p>
        </p:txBody>
      </p:sp>
      <p:grpSp>
        <p:nvGrpSpPr>
          <p:cNvPr id="4" name="Group 1032">
            <a:extLst>
              <a:ext uri="{FF2B5EF4-FFF2-40B4-BE49-F238E27FC236}">
                <a16:creationId xmlns:a16="http://schemas.microsoft.com/office/drawing/2014/main" id="{D5769040-27B0-0038-870D-B26E99C9D3B8}"/>
              </a:ext>
            </a:extLst>
          </p:cNvPr>
          <p:cNvGrpSpPr>
            <a:grpSpLocks/>
          </p:cNvGrpSpPr>
          <p:nvPr/>
        </p:nvGrpSpPr>
        <p:grpSpPr bwMode="auto">
          <a:xfrm>
            <a:off x="3878753" y="4982550"/>
            <a:ext cx="617538" cy="617537"/>
            <a:chOff x="960" y="2832"/>
            <a:chExt cx="384" cy="384"/>
          </a:xfrm>
        </p:grpSpPr>
        <p:sp>
          <p:nvSpPr>
            <p:cNvPr id="5" name="Rectangle 1033">
              <a:extLst>
                <a:ext uri="{FF2B5EF4-FFF2-40B4-BE49-F238E27FC236}">
                  <a16:creationId xmlns:a16="http://schemas.microsoft.com/office/drawing/2014/main" id="{7F5EE851-603A-EE20-425A-9DAE9A42F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832"/>
              <a:ext cx="384" cy="384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" name="Line 1034">
              <a:extLst>
                <a:ext uri="{FF2B5EF4-FFF2-40B4-BE49-F238E27FC236}">
                  <a16:creationId xmlns:a16="http://schemas.microsoft.com/office/drawing/2014/main" id="{C9E795D2-40B8-DE35-B970-5730CCC316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0" y="2832"/>
              <a:ext cx="38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1035">
            <a:extLst>
              <a:ext uri="{FF2B5EF4-FFF2-40B4-BE49-F238E27FC236}">
                <a16:creationId xmlns:a16="http://schemas.microsoft.com/office/drawing/2014/main" id="{7F9F4266-8120-D416-C149-B71D65ACAA57}"/>
              </a:ext>
            </a:extLst>
          </p:cNvPr>
          <p:cNvGrpSpPr>
            <a:grpSpLocks/>
          </p:cNvGrpSpPr>
          <p:nvPr/>
        </p:nvGrpSpPr>
        <p:grpSpPr bwMode="auto">
          <a:xfrm>
            <a:off x="6037753" y="2825137"/>
            <a:ext cx="617538" cy="615950"/>
            <a:chOff x="960" y="2832"/>
            <a:chExt cx="384" cy="384"/>
          </a:xfrm>
        </p:grpSpPr>
        <p:sp>
          <p:nvSpPr>
            <p:cNvPr id="10" name="Rectangle 1036">
              <a:extLst>
                <a:ext uri="{FF2B5EF4-FFF2-40B4-BE49-F238E27FC236}">
                  <a16:creationId xmlns:a16="http://schemas.microsoft.com/office/drawing/2014/main" id="{50652EE9-F86C-EFF3-D213-10AE3E6A1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832"/>
              <a:ext cx="384" cy="384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" name="Line 1037">
              <a:extLst>
                <a:ext uri="{FF2B5EF4-FFF2-40B4-BE49-F238E27FC236}">
                  <a16:creationId xmlns:a16="http://schemas.microsoft.com/office/drawing/2014/main" id="{4655B903-8643-9CDB-F4F2-18DC86AE45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0" y="2832"/>
              <a:ext cx="38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3" name="Rectangle 1038">
            <a:extLst>
              <a:ext uri="{FF2B5EF4-FFF2-40B4-BE49-F238E27FC236}">
                <a16:creationId xmlns:a16="http://schemas.microsoft.com/office/drawing/2014/main" id="{90B55D0F-509C-F614-A5C3-2A171FC2FA5F}"/>
              </a:ext>
            </a:extLst>
          </p:cNvPr>
          <p:cNvSpPr>
            <a:spLocks noChangeArrowheads="1"/>
          </p:cNvSpPr>
          <p:nvPr/>
        </p:nvSpPr>
        <p:spPr bwMode="auto">
          <a:xfrm rot="8100000">
            <a:off x="3648566" y="3056912"/>
            <a:ext cx="923925" cy="153988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" name="Rectangle 1039">
            <a:extLst>
              <a:ext uri="{FF2B5EF4-FFF2-40B4-BE49-F238E27FC236}">
                <a16:creationId xmlns:a16="http://schemas.microsoft.com/office/drawing/2014/main" id="{53585C08-9974-DEFF-4E62-46202A657828}"/>
              </a:ext>
            </a:extLst>
          </p:cNvPr>
          <p:cNvSpPr>
            <a:spLocks noChangeArrowheads="1"/>
          </p:cNvSpPr>
          <p:nvPr/>
        </p:nvSpPr>
        <p:spPr bwMode="auto">
          <a:xfrm rot="8100000">
            <a:off x="5961553" y="5292112"/>
            <a:ext cx="925513" cy="153988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" name="Line 1040">
            <a:extLst>
              <a:ext uri="{FF2B5EF4-FFF2-40B4-BE49-F238E27FC236}">
                <a16:creationId xmlns:a16="http://schemas.microsoft.com/office/drawing/2014/main" id="{2FFD54E7-5930-2917-431A-76E3C7976F6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1528" y="5292112"/>
            <a:ext cx="4395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" name="Line 1042">
            <a:extLst>
              <a:ext uri="{FF2B5EF4-FFF2-40B4-BE49-F238E27FC236}">
                <a16:creationId xmlns:a16="http://schemas.microsoft.com/office/drawing/2014/main" id="{13DBB165-848B-AF99-99C0-1FDD2519BC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88316" y="3133112"/>
            <a:ext cx="0" cy="215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" name="Freeform 1043">
            <a:extLst>
              <a:ext uri="{FF2B5EF4-FFF2-40B4-BE49-F238E27FC236}">
                <a16:creationId xmlns:a16="http://schemas.microsoft.com/office/drawing/2014/main" id="{F41D5AE5-FFD2-4C11-5EB3-01A71117B925}"/>
              </a:ext>
            </a:extLst>
          </p:cNvPr>
          <p:cNvSpPr>
            <a:spLocks/>
          </p:cNvSpPr>
          <p:nvPr/>
        </p:nvSpPr>
        <p:spPr bwMode="auto">
          <a:xfrm>
            <a:off x="2057891" y="4909525"/>
            <a:ext cx="2139950" cy="690562"/>
          </a:xfrm>
          <a:custGeom>
            <a:avLst/>
            <a:gdLst>
              <a:gd name="T0" fmla="*/ 0 w 1332"/>
              <a:gd name="T1" fmla="*/ 2147483647 h 430"/>
              <a:gd name="T2" fmla="*/ 2147483647 w 1332"/>
              <a:gd name="T3" fmla="*/ 2147483647 h 430"/>
              <a:gd name="T4" fmla="*/ 2147483647 w 1332"/>
              <a:gd name="T5" fmla="*/ 2147483647 h 430"/>
              <a:gd name="T6" fmla="*/ 2147483647 w 1332"/>
              <a:gd name="T7" fmla="*/ 2147483647 h 430"/>
              <a:gd name="T8" fmla="*/ 2147483647 w 1332"/>
              <a:gd name="T9" fmla="*/ 2147483647 h 430"/>
              <a:gd name="T10" fmla="*/ 2147483647 w 1332"/>
              <a:gd name="T11" fmla="*/ 2147483647 h 430"/>
              <a:gd name="T12" fmla="*/ 2147483647 w 1332"/>
              <a:gd name="T13" fmla="*/ 2147483647 h 430"/>
              <a:gd name="T14" fmla="*/ 2147483647 w 1332"/>
              <a:gd name="T15" fmla="*/ 2147483647 h 430"/>
              <a:gd name="T16" fmla="*/ 2147483647 w 1332"/>
              <a:gd name="T17" fmla="*/ 2147483647 h 4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32"/>
              <a:gd name="T28" fmla="*/ 0 h 430"/>
              <a:gd name="T29" fmla="*/ 1332 w 1332"/>
              <a:gd name="T30" fmla="*/ 430 h 43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32" h="430">
                <a:moveTo>
                  <a:pt x="0" y="244"/>
                </a:moveTo>
                <a:cubicBezTo>
                  <a:pt x="19" y="210"/>
                  <a:pt x="63" y="2"/>
                  <a:pt x="113" y="33"/>
                </a:cubicBezTo>
                <a:cubicBezTo>
                  <a:pt x="163" y="64"/>
                  <a:pt x="239" y="430"/>
                  <a:pt x="300" y="430"/>
                </a:cubicBezTo>
                <a:cubicBezTo>
                  <a:pt x="362" y="430"/>
                  <a:pt x="423" y="33"/>
                  <a:pt x="485" y="33"/>
                </a:cubicBezTo>
                <a:cubicBezTo>
                  <a:pt x="547" y="33"/>
                  <a:pt x="608" y="430"/>
                  <a:pt x="670" y="430"/>
                </a:cubicBezTo>
                <a:cubicBezTo>
                  <a:pt x="731" y="430"/>
                  <a:pt x="793" y="33"/>
                  <a:pt x="855" y="33"/>
                </a:cubicBezTo>
                <a:cubicBezTo>
                  <a:pt x="919" y="33"/>
                  <a:pt x="980" y="430"/>
                  <a:pt x="1042" y="430"/>
                </a:cubicBezTo>
                <a:cubicBezTo>
                  <a:pt x="1104" y="430"/>
                  <a:pt x="1179" y="66"/>
                  <a:pt x="1227" y="33"/>
                </a:cubicBezTo>
                <a:cubicBezTo>
                  <a:pt x="1275" y="0"/>
                  <a:pt x="1310" y="191"/>
                  <a:pt x="1332" y="232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" name="Line 1044">
            <a:extLst>
              <a:ext uri="{FF2B5EF4-FFF2-40B4-BE49-F238E27FC236}">
                <a16:creationId xmlns:a16="http://schemas.microsoft.com/office/drawing/2014/main" id="{FA56AB52-A5ED-F2EE-19BC-88A1DF3A6A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47316" y="2158008"/>
            <a:ext cx="0" cy="3160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" name="Freeform 1045">
            <a:extLst>
              <a:ext uri="{FF2B5EF4-FFF2-40B4-BE49-F238E27FC236}">
                <a16:creationId xmlns:a16="http://schemas.microsoft.com/office/drawing/2014/main" id="{F00C5188-04C9-CEDF-AD9E-B34EC7F5221C}"/>
              </a:ext>
            </a:extLst>
          </p:cNvPr>
          <p:cNvSpPr>
            <a:spLocks/>
          </p:cNvSpPr>
          <p:nvPr/>
        </p:nvSpPr>
        <p:spPr bwMode="auto">
          <a:xfrm>
            <a:off x="4197841" y="5061925"/>
            <a:ext cx="2149475" cy="534987"/>
          </a:xfrm>
          <a:custGeom>
            <a:avLst/>
            <a:gdLst>
              <a:gd name="T0" fmla="*/ 0 w 1338"/>
              <a:gd name="T1" fmla="*/ 2147483647 h 333"/>
              <a:gd name="T2" fmla="*/ 2147483647 w 1338"/>
              <a:gd name="T3" fmla="*/ 2147483647 h 333"/>
              <a:gd name="T4" fmla="*/ 2147483647 w 1338"/>
              <a:gd name="T5" fmla="*/ 0 h 333"/>
              <a:gd name="T6" fmla="*/ 2147483647 w 1338"/>
              <a:gd name="T7" fmla="*/ 2147483647 h 333"/>
              <a:gd name="T8" fmla="*/ 2147483647 w 1338"/>
              <a:gd name="T9" fmla="*/ 0 h 333"/>
              <a:gd name="T10" fmla="*/ 2147483647 w 1338"/>
              <a:gd name="T11" fmla="*/ 2147483647 h 333"/>
              <a:gd name="T12" fmla="*/ 2147483647 w 1338"/>
              <a:gd name="T13" fmla="*/ 0 h 333"/>
              <a:gd name="T14" fmla="*/ 2147483647 w 1338"/>
              <a:gd name="T15" fmla="*/ 2147483647 h 333"/>
              <a:gd name="T16" fmla="*/ 2147483647 w 1338"/>
              <a:gd name="T17" fmla="*/ 2147483647 h 3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38"/>
              <a:gd name="T28" fmla="*/ 0 h 333"/>
              <a:gd name="T29" fmla="*/ 1338 w 1338"/>
              <a:gd name="T30" fmla="*/ 333 h 3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38" h="333">
                <a:moveTo>
                  <a:pt x="0" y="149"/>
                </a:moveTo>
                <a:cubicBezTo>
                  <a:pt x="17" y="175"/>
                  <a:pt x="52" y="333"/>
                  <a:pt x="102" y="308"/>
                </a:cubicBezTo>
                <a:cubicBezTo>
                  <a:pt x="152" y="283"/>
                  <a:pt x="234" y="0"/>
                  <a:pt x="298" y="0"/>
                </a:cubicBezTo>
                <a:cubicBezTo>
                  <a:pt x="362" y="0"/>
                  <a:pt x="423" y="308"/>
                  <a:pt x="486" y="308"/>
                </a:cubicBezTo>
                <a:cubicBezTo>
                  <a:pt x="548" y="308"/>
                  <a:pt x="610" y="0"/>
                  <a:pt x="673" y="0"/>
                </a:cubicBezTo>
                <a:cubicBezTo>
                  <a:pt x="735" y="0"/>
                  <a:pt x="798" y="308"/>
                  <a:pt x="861" y="308"/>
                </a:cubicBezTo>
                <a:cubicBezTo>
                  <a:pt x="925" y="308"/>
                  <a:pt x="987" y="0"/>
                  <a:pt x="1050" y="0"/>
                </a:cubicBezTo>
                <a:cubicBezTo>
                  <a:pt x="1113" y="0"/>
                  <a:pt x="1189" y="283"/>
                  <a:pt x="1238" y="308"/>
                </a:cubicBezTo>
                <a:cubicBezTo>
                  <a:pt x="1286" y="333"/>
                  <a:pt x="1317" y="182"/>
                  <a:pt x="1338" y="149"/>
                </a:cubicBezTo>
              </a:path>
            </a:pathLst>
          </a:custGeom>
          <a:noFill/>
          <a:ln w="15875">
            <a:solidFill>
              <a:srgbClr val="66FF6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" name="Freeform 1046">
            <a:extLst>
              <a:ext uri="{FF2B5EF4-FFF2-40B4-BE49-F238E27FC236}">
                <a16:creationId xmlns:a16="http://schemas.microsoft.com/office/drawing/2014/main" id="{0288F0AD-5E36-0CD4-A182-290A75710BDD}"/>
              </a:ext>
            </a:extLst>
          </p:cNvPr>
          <p:cNvSpPr>
            <a:spLocks/>
          </p:cNvSpPr>
          <p:nvPr/>
        </p:nvSpPr>
        <p:spPr bwMode="auto">
          <a:xfrm rot="5400000" flipH="1">
            <a:off x="5237653" y="3949087"/>
            <a:ext cx="2147888" cy="534988"/>
          </a:xfrm>
          <a:custGeom>
            <a:avLst/>
            <a:gdLst>
              <a:gd name="T0" fmla="*/ 0 w 1338"/>
              <a:gd name="T1" fmla="*/ 2147483647 h 333"/>
              <a:gd name="T2" fmla="*/ 2147483647 w 1338"/>
              <a:gd name="T3" fmla="*/ 2147483647 h 333"/>
              <a:gd name="T4" fmla="*/ 2147483647 w 1338"/>
              <a:gd name="T5" fmla="*/ 0 h 333"/>
              <a:gd name="T6" fmla="*/ 2147483647 w 1338"/>
              <a:gd name="T7" fmla="*/ 2147483647 h 333"/>
              <a:gd name="T8" fmla="*/ 2147483647 w 1338"/>
              <a:gd name="T9" fmla="*/ 0 h 333"/>
              <a:gd name="T10" fmla="*/ 2147483647 w 1338"/>
              <a:gd name="T11" fmla="*/ 2147483647 h 333"/>
              <a:gd name="T12" fmla="*/ 2147483647 w 1338"/>
              <a:gd name="T13" fmla="*/ 0 h 333"/>
              <a:gd name="T14" fmla="*/ 2147483647 w 1338"/>
              <a:gd name="T15" fmla="*/ 2147483647 h 333"/>
              <a:gd name="T16" fmla="*/ 2147483647 w 1338"/>
              <a:gd name="T17" fmla="*/ 2147483647 h 3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38"/>
              <a:gd name="T28" fmla="*/ 0 h 333"/>
              <a:gd name="T29" fmla="*/ 1338 w 1338"/>
              <a:gd name="T30" fmla="*/ 333 h 3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38" h="333">
                <a:moveTo>
                  <a:pt x="0" y="149"/>
                </a:moveTo>
                <a:cubicBezTo>
                  <a:pt x="17" y="175"/>
                  <a:pt x="52" y="333"/>
                  <a:pt x="102" y="308"/>
                </a:cubicBezTo>
                <a:cubicBezTo>
                  <a:pt x="152" y="283"/>
                  <a:pt x="234" y="0"/>
                  <a:pt x="298" y="0"/>
                </a:cubicBezTo>
                <a:cubicBezTo>
                  <a:pt x="362" y="0"/>
                  <a:pt x="423" y="308"/>
                  <a:pt x="486" y="308"/>
                </a:cubicBezTo>
                <a:cubicBezTo>
                  <a:pt x="548" y="308"/>
                  <a:pt x="610" y="0"/>
                  <a:pt x="673" y="0"/>
                </a:cubicBezTo>
                <a:cubicBezTo>
                  <a:pt x="735" y="0"/>
                  <a:pt x="798" y="308"/>
                  <a:pt x="861" y="308"/>
                </a:cubicBezTo>
                <a:cubicBezTo>
                  <a:pt x="925" y="308"/>
                  <a:pt x="987" y="0"/>
                  <a:pt x="1050" y="0"/>
                </a:cubicBezTo>
                <a:cubicBezTo>
                  <a:pt x="1113" y="0"/>
                  <a:pt x="1189" y="283"/>
                  <a:pt x="1238" y="308"/>
                </a:cubicBezTo>
                <a:cubicBezTo>
                  <a:pt x="1286" y="333"/>
                  <a:pt x="1317" y="182"/>
                  <a:pt x="1338" y="149"/>
                </a:cubicBezTo>
              </a:path>
            </a:pathLst>
          </a:custGeom>
          <a:noFill/>
          <a:ln w="15875">
            <a:solidFill>
              <a:srgbClr val="66FF6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" name="Freeform 1047">
            <a:extLst>
              <a:ext uri="{FF2B5EF4-FFF2-40B4-BE49-F238E27FC236}">
                <a16:creationId xmlns:a16="http://schemas.microsoft.com/office/drawing/2014/main" id="{155D8F6C-ED30-4AC7-956A-5789B9B8FC3D}"/>
              </a:ext>
            </a:extLst>
          </p:cNvPr>
          <p:cNvSpPr>
            <a:spLocks/>
          </p:cNvSpPr>
          <p:nvPr/>
        </p:nvSpPr>
        <p:spPr bwMode="auto">
          <a:xfrm rot="-5400000">
            <a:off x="3154853" y="3939562"/>
            <a:ext cx="2147888" cy="534988"/>
          </a:xfrm>
          <a:custGeom>
            <a:avLst/>
            <a:gdLst>
              <a:gd name="T0" fmla="*/ 0 w 1338"/>
              <a:gd name="T1" fmla="*/ 2147483647 h 333"/>
              <a:gd name="T2" fmla="*/ 2147483647 w 1338"/>
              <a:gd name="T3" fmla="*/ 2147483647 h 333"/>
              <a:gd name="T4" fmla="*/ 2147483647 w 1338"/>
              <a:gd name="T5" fmla="*/ 0 h 333"/>
              <a:gd name="T6" fmla="*/ 2147483647 w 1338"/>
              <a:gd name="T7" fmla="*/ 2147483647 h 333"/>
              <a:gd name="T8" fmla="*/ 2147483647 w 1338"/>
              <a:gd name="T9" fmla="*/ 0 h 333"/>
              <a:gd name="T10" fmla="*/ 2147483647 w 1338"/>
              <a:gd name="T11" fmla="*/ 2147483647 h 333"/>
              <a:gd name="T12" fmla="*/ 2147483647 w 1338"/>
              <a:gd name="T13" fmla="*/ 0 h 333"/>
              <a:gd name="T14" fmla="*/ 2147483647 w 1338"/>
              <a:gd name="T15" fmla="*/ 2147483647 h 333"/>
              <a:gd name="T16" fmla="*/ 2147483647 w 1338"/>
              <a:gd name="T17" fmla="*/ 2147483647 h 3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38"/>
              <a:gd name="T28" fmla="*/ 0 h 333"/>
              <a:gd name="T29" fmla="*/ 1338 w 1338"/>
              <a:gd name="T30" fmla="*/ 333 h 3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38" h="333">
                <a:moveTo>
                  <a:pt x="0" y="149"/>
                </a:moveTo>
                <a:cubicBezTo>
                  <a:pt x="17" y="175"/>
                  <a:pt x="52" y="333"/>
                  <a:pt x="102" y="308"/>
                </a:cubicBezTo>
                <a:cubicBezTo>
                  <a:pt x="152" y="283"/>
                  <a:pt x="234" y="0"/>
                  <a:pt x="298" y="0"/>
                </a:cubicBezTo>
                <a:cubicBezTo>
                  <a:pt x="362" y="0"/>
                  <a:pt x="423" y="308"/>
                  <a:pt x="486" y="308"/>
                </a:cubicBezTo>
                <a:cubicBezTo>
                  <a:pt x="548" y="308"/>
                  <a:pt x="610" y="0"/>
                  <a:pt x="673" y="0"/>
                </a:cubicBezTo>
                <a:cubicBezTo>
                  <a:pt x="735" y="0"/>
                  <a:pt x="798" y="308"/>
                  <a:pt x="861" y="308"/>
                </a:cubicBezTo>
                <a:cubicBezTo>
                  <a:pt x="925" y="308"/>
                  <a:pt x="987" y="0"/>
                  <a:pt x="1050" y="0"/>
                </a:cubicBezTo>
                <a:cubicBezTo>
                  <a:pt x="1113" y="0"/>
                  <a:pt x="1189" y="283"/>
                  <a:pt x="1238" y="308"/>
                </a:cubicBezTo>
                <a:cubicBezTo>
                  <a:pt x="1286" y="333"/>
                  <a:pt x="1317" y="182"/>
                  <a:pt x="1338" y="149"/>
                </a:cubicBezTo>
              </a:path>
            </a:pathLst>
          </a:custGeom>
          <a:noFill/>
          <a:ln w="15875">
            <a:solidFill>
              <a:srgbClr val="1111FD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" name="Freeform 1049">
            <a:extLst>
              <a:ext uri="{FF2B5EF4-FFF2-40B4-BE49-F238E27FC236}">
                <a16:creationId xmlns:a16="http://schemas.microsoft.com/office/drawing/2014/main" id="{2720D8B8-F76C-79A6-F203-622C305263CC}"/>
              </a:ext>
            </a:extLst>
          </p:cNvPr>
          <p:cNvSpPr>
            <a:spLocks/>
          </p:cNvSpPr>
          <p:nvPr/>
        </p:nvSpPr>
        <p:spPr bwMode="auto">
          <a:xfrm rot="-5400000">
            <a:off x="6641797" y="2627493"/>
            <a:ext cx="381000" cy="954088"/>
          </a:xfrm>
          <a:custGeom>
            <a:avLst/>
            <a:gdLst>
              <a:gd name="T0" fmla="*/ 2147483647 w 237"/>
              <a:gd name="T1" fmla="*/ 2147483647 h 594"/>
              <a:gd name="T2" fmla="*/ 2147483647 w 237"/>
              <a:gd name="T3" fmla="*/ 2147483647 h 594"/>
              <a:gd name="T4" fmla="*/ 0 w 237"/>
              <a:gd name="T5" fmla="*/ 2147483647 h 594"/>
              <a:gd name="T6" fmla="*/ 2147483647 w 237"/>
              <a:gd name="T7" fmla="*/ 2147483647 h 594"/>
              <a:gd name="T8" fmla="*/ 2147483647 w 237"/>
              <a:gd name="T9" fmla="*/ 0 h 5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7"/>
              <a:gd name="T16" fmla="*/ 0 h 594"/>
              <a:gd name="T17" fmla="*/ 237 w 237"/>
              <a:gd name="T18" fmla="*/ 594 h 5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7" h="594">
                <a:moveTo>
                  <a:pt x="106" y="594"/>
                </a:moveTo>
                <a:cubicBezTo>
                  <a:pt x="125" y="577"/>
                  <a:pt x="237" y="542"/>
                  <a:pt x="219" y="492"/>
                </a:cubicBezTo>
                <a:cubicBezTo>
                  <a:pt x="201" y="442"/>
                  <a:pt x="0" y="360"/>
                  <a:pt x="0" y="296"/>
                </a:cubicBezTo>
                <a:cubicBezTo>
                  <a:pt x="0" y="232"/>
                  <a:pt x="203" y="157"/>
                  <a:pt x="219" y="108"/>
                </a:cubicBezTo>
                <a:cubicBezTo>
                  <a:pt x="235" y="59"/>
                  <a:pt x="124" y="22"/>
                  <a:pt x="99" y="0"/>
                </a:cubicBezTo>
              </a:path>
            </a:pathLst>
          </a:custGeom>
          <a:noFill/>
          <a:ln w="15875">
            <a:solidFill>
              <a:srgbClr val="66FF6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6" name="Freeform 1050">
            <a:extLst>
              <a:ext uri="{FF2B5EF4-FFF2-40B4-BE49-F238E27FC236}">
                <a16:creationId xmlns:a16="http://schemas.microsoft.com/office/drawing/2014/main" id="{99C8B54C-145B-EF76-9B8A-3B52859212C1}"/>
              </a:ext>
            </a:extLst>
          </p:cNvPr>
          <p:cNvSpPr>
            <a:spLocks/>
          </p:cNvSpPr>
          <p:nvPr/>
        </p:nvSpPr>
        <p:spPr bwMode="auto">
          <a:xfrm rot="-5400000">
            <a:off x="6644178" y="2645750"/>
            <a:ext cx="379413" cy="954087"/>
          </a:xfrm>
          <a:custGeom>
            <a:avLst/>
            <a:gdLst>
              <a:gd name="T0" fmla="*/ 2147483647 w 237"/>
              <a:gd name="T1" fmla="*/ 2147483647 h 594"/>
              <a:gd name="T2" fmla="*/ 2147483647 w 237"/>
              <a:gd name="T3" fmla="*/ 2147483647 h 594"/>
              <a:gd name="T4" fmla="*/ 0 w 237"/>
              <a:gd name="T5" fmla="*/ 2147483647 h 594"/>
              <a:gd name="T6" fmla="*/ 2147483647 w 237"/>
              <a:gd name="T7" fmla="*/ 2147483647 h 594"/>
              <a:gd name="T8" fmla="*/ 2147483647 w 237"/>
              <a:gd name="T9" fmla="*/ 0 h 5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7"/>
              <a:gd name="T16" fmla="*/ 0 h 594"/>
              <a:gd name="T17" fmla="*/ 237 w 237"/>
              <a:gd name="T18" fmla="*/ 594 h 5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7" h="594">
                <a:moveTo>
                  <a:pt x="106" y="594"/>
                </a:moveTo>
                <a:cubicBezTo>
                  <a:pt x="125" y="577"/>
                  <a:pt x="237" y="542"/>
                  <a:pt x="219" y="492"/>
                </a:cubicBezTo>
                <a:cubicBezTo>
                  <a:pt x="201" y="442"/>
                  <a:pt x="0" y="360"/>
                  <a:pt x="0" y="296"/>
                </a:cubicBezTo>
                <a:cubicBezTo>
                  <a:pt x="0" y="232"/>
                  <a:pt x="204" y="157"/>
                  <a:pt x="219" y="108"/>
                </a:cubicBezTo>
                <a:cubicBezTo>
                  <a:pt x="234" y="59"/>
                  <a:pt x="119" y="22"/>
                  <a:pt x="93" y="0"/>
                </a:cubicBezTo>
              </a:path>
            </a:pathLst>
          </a:custGeom>
          <a:noFill/>
          <a:ln w="15875">
            <a:solidFill>
              <a:srgbClr val="1111FD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7" name="Freeform 1051">
            <a:extLst>
              <a:ext uri="{FF2B5EF4-FFF2-40B4-BE49-F238E27FC236}">
                <a16:creationId xmlns:a16="http://schemas.microsoft.com/office/drawing/2014/main" id="{EAD7C047-00B2-9534-4E56-56E5392A3AE1}"/>
              </a:ext>
            </a:extLst>
          </p:cNvPr>
          <p:cNvSpPr>
            <a:spLocks/>
          </p:cNvSpPr>
          <p:nvPr/>
        </p:nvSpPr>
        <p:spPr bwMode="auto">
          <a:xfrm rot="-5400000">
            <a:off x="6485428" y="2642575"/>
            <a:ext cx="687388" cy="963612"/>
          </a:xfrm>
          <a:custGeom>
            <a:avLst/>
            <a:gdLst>
              <a:gd name="T0" fmla="*/ 2147483647 w 428"/>
              <a:gd name="T1" fmla="*/ 2147483647 h 600"/>
              <a:gd name="T2" fmla="*/ 2147483647 w 428"/>
              <a:gd name="T3" fmla="*/ 2147483647 h 600"/>
              <a:gd name="T4" fmla="*/ 0 w 428"/>
              <a:gd name="T5" fmla="*/ 2147483647 h 600"/>
              <a:gd name="T6" fmla="*/ 2147483647 w 428"/>
              <a:gd name="T7" fmla="*/ 2147483647 h 600"/>
              <a:gd name="T8" fmla="*/ 2147483647 w 428"/>
              <a:gd name="T9" fmla="*/ 0 h 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"/>
              <a:gd name="T16" fmla="*/ 0 h 600"/>
              <a:gd name="T17" fmla="*/ 428 w 428"/>
              <a:gd name="T18" fmla="*/ 600 h 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" h="600">
                <a:moveTo>
                  <a:pt x="186" y="600"/>
                </a:moveTo>
                <a:cubicBezTo>
                  <a:pt x="220" y="581"/>
                  <a:pt x="428" y="537"/>
                  <a:pt x="397" y="487"/>
                </a:cubicBezTo>
                <a:cubicBezTo>
                  <a:pt x="366" y="437"/>
                  <a:pt x="0" y="361"/>
                  <a:pt x="0" y="300"/>
                </a:cubicBezTo>
                <a:cubicBezTo>
                  <a:pt x="0" y="238"/>
                  <a:pt x="366" y="165"/>
                  <a:pt x="397" y="115"/>
                </a:cubicBezTo>
                <a:cubicBezTo>
                  <a:pt x="428" y="65"/>
                  <a:pt x="232" y="24"/>
                  <a:pt x="189" y="0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" name="Freeform 1053">
            <a:extLst>
              <a:ext uri="{FF2B5EF4-FFF2-40B4-BE49-F238E27FC236}">
                <a16:creationId xmlns:a16="http://schemas.microsoft.com/office/drawing/2014/main" id="{D4566960-DA5C-9BAA-4037-325F95258FC5}"/>
              </a:ext>
            </a:extLst>
          </p:cNvPr>
          <p:cNvSpPr>
            <a:spLocks/>
          </p:cNvSpPr>
          <p:nvPr/>
        </p:nvSpPr>
        <p:spPr bwMode="auto">
          <a:xfrm rot="5400000" flipH="1">
            <a:off x="5872653" y="2461600"/>
            <a:ext cx="944563" cy="382587"/>
          </a:xfrm>
          <a:custGeom>
            <a:avLst/>
            <a:gdLst>
              <a:gd name="T0" fmla="*/ 0 w 588"/>
              <a:gd name="T1" fmla="*/ 2147483647 h 238"/>
              <a:gd name="T2" fmla="*/ 2147483647 w 588"/>
              <a:gd name="T3" fmla="*/ 2147483647 h 238"/>
              <a:gd name="T4" fmla="*/ 2147483647 w 588"/>
              <a:gd name="T5" fmla="*/ 0 h 238"/>
              <a:gd name="T6" fmla="*/ 2147483647 w 588"/>
              <a:gd name="T7" fmla="*/ 2147483647 h 238"/>
              <a:gd name="T8" fmla="*/ 2147483647 w 588"/>
              <a:gd name="T9" fmla="*/ 2147483647 h 2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8"/>
              <a:gd name="T16" fmla="*/ 0 h 238"/>
              <a:gd name="T17" fmla="*/ 588 w 588"/>
              <a:gd name="T18" fmla="*/ 238 h 2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8" h="238">
                <a:moveTo>
                  <a:pt x="0" y="106"/>
                </a:moveTo>
                <a:cubicBezTo>
                  <a:pt x="17" y="125"/>
                  <a:pt x="52" y="237"/>
                  <a:pt x="102" y="219"/>
                </a:cubicBezTo>
                <a:cubicBezTo>
                  <a:pt x="152" y="201"/>
                  <a:pt x="234" y="0"/>
                  <a:pt x="298" y="0"/>
                </a:cubicBezTo>
                <a:cubicBezTo>
                  <a:pt x="362" y="0"/>
                  <a:pt x="438" y="200"/>
                  <a:pt x="486" y="219"/>
                </a:cubicBezTo>
                <a:cubicBezTo>
                  <a:pt x="534" y="238"/>
                  <a:pt x="567" y="135"/>
                  <a:pt x="588" y="113"/>
                </a:cubicBezTo>
              </a:path>
            </a:pathLst>
          </a:custGeom>
          <a:noFill/>
          <a:ln w="15875">
            <a:solidFill>
              <a:srgbClr val="1111FD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9" name="Freeform 1054">
            <a:extLst>
              <a:ext uri="{FF2B5EF4-FFF2-40B4-BE49-F238E27FC236}">
                <a16:creationId xmlns:a16="http://schemas.microsoft.com/office/drawing/2014/main" id="{54578209-6A84-0A49-4516-925CF270FB72}"/>
              </a:ext>
            </a:extLst>
          </p:cNvPr>
          <p:cNvSpPr>
            <a:spLocks/>
          </p:cNvSpPr>
          <p:nvPr/>
        </p:nvSpPr>
        <p:spPr bwMode="auto">
          <a:xfrm rot="5400000" flipH="1">
            <a:off x="5897259" y="2457631"/>
            <a:ext cx="954088" cy="381000"/>
          </a:xfrm>
          <a:custGeom>
            <a:avLst/>
            <a:gdLst>
              <a:gd name="T0" fmla="*/ 0 w 594"/>
              <a:gd name="T1" fmla="*/ 2147483647 h 237"/>
              <a:gd name="T2" fmla="*/ 2147483647 w 594"/>
              <a:gd name="T3" fmla="*/ 2147483647 h 237"/>
              <a:gd name="T4" fmla="*/ 2147483647 w 594"/>
              <a:gd name="T5" fmla="*/ 2147483647 h 237"/>
              <a:gd name="T6" fmla="*/ 2147483647 w 594"/>
              <a:gd name="T7" fmla="*/ 2147483647 h 237"/>
              <a:gd name="T8" fmla="*/ 2147483647 w 594"/>
              <a:gd name="T9" fmla="*/ 2147483647 h 2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4"/>
              <a:gd name="T16" fmla="*/ 0 h 237"/>
              <a:gd name="T17" fmla="*/ 594 w 594"/>
              <a:gd name="T18" fmla="*/ 237 h 2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4" h="237">
                <a:moveTo>
                  <a:pt x="0" y="131"/>
                </a:moveTo>
                <a:cubicBezTo>
                  <a:pt x="17" y="112"/>
                  <a:pt x="52" y="0"/>
                  <a:pt x="102" y="18"/>
                </a:cubicBezTo>
                <a:cubicBezTo>
                  <a:pt x="152" y="36"/>
                  <a:pt x="234" y="237"/>
                  <a:pt x="298" y="237"/>
                </a:cubicBezTo>
                <a:cubicBezTo>
                  <a:pt x="362" y="237"/>
                  <a:pt x="437" y="35"/>
                  <a:pt x="486" y="18"/>
                </a:cubicBezTo>
                <a:cubicBezTo>
                  <a:pt x="535" y="1"/>
                  <a:pt x="572" y="109"/>
                  <a:pt x="594" y="133"/>
                </a:cubicBezTo>
              </a:path>
            </a:pathLst>
          </a:custGeom>
          <a:noFill/>
          <a:ln w="15875">
            <a:solidFill>
              <a:srgbClr val="66FF6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" name="Line 1055">
            <a:extLst>
              <a:ext uri="{FF2B5EF4-FFF2-40B4-BE49-F238E27FC236}">
                <a16:creationId xmlns:a16="http://schemas.microsoft.com/office/drawing/2014/main" id="{2513F91F-C429-3C01-C6D9-EBED42D1CE26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5848841" y="2436292"/>
            <a:ext cx="10033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1" name="Rectangle 1056">
            <a:extLst>
              <a:ext uri="{FF2B5EF4-FFF2-40B4-BE49-F238E27FC236}">
                <a16:creationId xmlns:a16="http://schemas.microsoft.com/office/drawing/2014/main" id="{DE492038-20E3-BBD9-8453-6039C31F8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4266" y="2439375"/>
            <a:ext cx="925512" cy="1311275"/>
          </a:xfrm>
          <a:prstGeom prst="rec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" name="Freeform 1057">
            <a:extLst>
              <a:ext uri="{FF2B5EF4-FFF2-40B4-BE49-F238E27FC236}">
                <a16:creationId xmlns:a16="http://schemas.microsoft.com/office/drawing/2014/main" id="{44509B24-BF34-495C-D43A-42CB8F4555F2}"/>
              </a:ext>
            </a:extLst>
          </p:cNvPr>
          <p:cNvSpPr>
            <a:spLocks/>
          </p:cNvSpPr>
          <p:nvPr/>
        </p:nvSpPr>
        <p:spPr bwMode="auto">
          <a:xfrm flipV="1">
            <a:off x="5729778" y="2863237"/>
            <a:ext cx="617538" cy="577850"/>
          </a:xfrm>
          <a:custGeom>
            <a:avLst/>
            <a:gdLst>
              <a:gd name="T0" fmla="*/ 0 w 384"/>
              <a:gd name="T1" fmla="*/ 2147483647 h 360"/>
              <a:gd name="T2" fmla="*/ 2147483647 w 384"/>
              <a:gd name="T3" fmla="*/ 2147483647 h 360"/>
              <a:gd name="T4" fmla="*/ 2147483647 w 384"/>
              <a:gd name="T5" fmla="*/ 2147483647 h 360"/>
              <a:gd name="T6" fmla="*/ 2147483647 w 384"/>
              <a:gd name="T7" fmla="*/ 2147483647 h 360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360"/>
              <a:gd name="T14" fmla="*/ 384 w 384"/>
              <a:gd name="T15" fmla="*/ 360 h 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360">
                <a:moveTo>
                  <a:pt x="0" y="187"/>
                </a:moveTo>
                <a:cubicBezTo>
                  <a:pt x="19" y="211"/>
                  <a:pt x="65" y="360"/>
                  <a:pt x="112" y="333"/>
                </a:cubicBezTo>
                <a:cubicBezTo>
                  <a:pt x="159" y="306"/>
                  <a:pt x="239" y="50"/>
                  <a:pt x="284" y="25"/>
                </a:cubicBezTo>
                <a:cubicBezTo>
                  <a:pt x="329" y="0"/>
                  <a:pt x="363" y="151"/>
                  <a:pt x="384" y="184"/>
                </a:cubicBezTo>
              </a:path>
            </a:pathLst>
          </a:custGeom>
          <a:noFill/>
          <a:ln w="15875">
            <a:solidFill>
              <a:srgbClr val="1111FD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3" name="Freeform 1058">
            <a:extLst>
              <a:ext uri="{FF2B5EF4-FFF2-40B4-BE49-F238E27FC236}">
                <a16:creationId xmlns:a16="http://schemas.microsoft.com/office/drawing/2014/main" id="{1783E6EE-CCE6-A5F8-F581-A871C692FF07}"/>
              </a:ext>
            </a:extLst>
          </p:cNvPr>
          <p:cNvSpPr>
            <a:spLocks/>
          </p:cNvSpPr>
          <p:nvPr/>
        </p:nvSpPr>
        <p:spPr bwMode="auto">
          <a:xfrm>
            <a:off x="4804266" y="2831487"/>
            <a:ext cx="925512" cy="577850"/>
          </a:xfrm>
          <a:custGeom>
            <a:avLst/>
            <a:gdLst>
              <a:gd name="T0" fmla="*/ 0 w 576"/>
              <a:gd name="T1" fmla="*/ 2147483647 h 360"/>
              <a:gd name="T2" fmla="*/ 2147483647 w 576"/>
              <a:gd name="T3" fmla="*/ 2147483647 h 360"/>
              <a:gd name="T4" fmla="*/ 2147483647 w 576"/>
              <a:gd name="T5" fmla="*/ 2147483647 h 360"/>
              <a:gd name="T6" fmla="*/ 2147483647 w 576"/>
              <a:gd name="T7" fmla="*/ 2147483647 h 360"/>
              <a:gd name="T8" fmla="*/ 2147483647 w 576"/>
              <a:gd name="T9" fmla="*/ 2147483647 h 360"/>
              <a:gd name="T10" fmla="*/ 2147483647 w 576"/>
              <a:gd name="T11" fmla="*/ 2147483647 h 3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6"/>
              <a:gd name="T19" fmla="*/ 0 h 360"/>
              <a:gd name="T20" fmla="*/ 576 w 576"/>
              <a:gd name="T21" fmla="*/ 360 h 3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6" h="360">
                <a:moveTo>
                  <a:pt x="0" y="188"/>
                </a:moveTo>
                <a:cubicBezTo>
                  <a:pt x="14" y="161"/>
                  <a:pt x="48" y="0"/>
                  <a:pt x="86" y="24"/>
                </a:cubicBezTo>
                <a:cubicBezTo>
                  <a:pt x="124" y="48"/>
                  <a:pt x="182" y="332"/>
                  <a:pt x="228" y="332"/>
                </a:cubicBezTo>
                <a:cubicBezTo>
                  <a:pt x="275" y="332"/>
                  <a:pt x="322" y="24"/>
                  <a:pt x="369" y="24"/>
                </a:cubicBezTo>
                <a:cubicBezTo>
                  <a:pt x="416" y="24"/>
                  <a:pt x="474" y="304"/>
                  <a:pt x="509" y="332"/>
                </a:cubicBezTo>
                <a:cubicBezTo>
                  <a:pt x="544" y="360"/>
                  <a:pt x="562" y="219"/>
                  <a:pt x="576" y="190"/>
                </a:cubicBezTo>
              </a:path>
            </a:pathLst>
          </a:custGeom>
          <a:noFill/>
          <a:ln w="15875">
            <a:solidFill>
              <a:srgbClr val="1111FD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" name="Freeform 1059">
            <a:extLst>
              <a:ext uri="{FF2B5EF4-FFF2-40B4-BE49-F238E27FC236}">
                <a16:creationId xmlns:a16="http://schemas.microsoft.com/office/drawing/2014/main" id="{652BDC6C-06BE-D915-1D3E-91A364825481}"/>
              </a:ext>
            </a:extLst>
          </p:cNvPr>
          <p:cNvSpPr>
            <a:spLocks/>
          </p:cNvSpPr>
          <p:nvPr/>
        </p:nvSpPr>
        <p:spPr bwMode="auto">
          <a:xfrm>
            <a:off x="4188316" y="2831487"/>
            <a:ext cx="625475" cy="576263"/>
          </a:xfrm>
          <a:custGeom>
            <a:avLst/>
            <a:gdLst>
              <a:gd name="T0" fmla="*/ 0 w 390"/>
              <a:gd name="T1" fmla="*/ 2147483647 h 359"/>
              <a:gd name="T2" fmla="*/ 2147483647 w 390"/>
              <a:gd name="T3" fmla="*/ 2147483647 h 359"/>
              <a:gd name="T4" fmla="*/ 2147483647 w 390"/>
              <a:gd name="T5" fmla="*/ 2147483647 h 359"/>
              <a:gd name="T6" fmla="*/ 2147483647 w 390"/>
              <a:gd name="T7" fmla="*/ 2147483647 h 359"/>
              <a:gd name="T8" fmla="*/ 0 60000 65536"/>
              <a:gd name="T9" fmla="*/ 0 60000 65536"/>
              <a:gd name="T10" fmla="*/ 0 60000 65536"/>
              <a:gd name="T11" fmla="*/ 0 60000 65536"/>
              <a:gd name="T12" fmla="*/ 0 w 390"/>
              <a:gd name="T13" fmla="*/ 0 h 359"/>
              <a:gd name="T14" fmla="*/ 390 w 390"/>
              <a:gd name="T15" fmla="*/ 359 h 3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0" h="359">
                <a:moveTo>
                  <a:pt x="0" y="188"/>
                </a:moveTo>
                <a:cubicBezTo>
                  <a:pt x="19" y="161"/>
                  <a:pt x="66" y="0"/>
                  <a:pt x="115" y="24"/>
                </a:cubicBezTo>
                <a:cubicBezTo>
                  <a:pt x="164" y="48"/>
                  <a:pt x="248" y="305"/>
                  <a:pt x="294" y="332"/>
                </a:cubicBezTo>
                <a:cubicBezTo>
                  <a:pt x="340" y="359"/>
                  <a:pt x="370" y="216"/>
                  <a:pt x="390" y="186"/>
                </a:cubicBezTo>
              </a:path>
            </a:pathLst>
          </a:custGeom>
          <a:noFill/>
          <a:ln w="15875">
            <a:solidFill>
              <a:srgbClr val="1111FD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5" name="Text Box 1060">
            <a:extLst>
              <a:ext uri="{FF2B5EF4-FFF2-40B4-BE49-F238E27FC236}">
                <a16:creationId xmlns:a16="http://schemas.microsoft.com/office/drawing/2014/main" id="{B533FD9D-C33A-279E-AC0D-687826FA4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3016" y="2439375"/>
            <a:ext cx="4984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DF</a:t>
            </a:r>
          </a:p>
        </p:txBody>
      </p:sp>
      <p:sp>
        <p:nvSpPr>
          <p:cNvPr id="36" name="Line 1061">
            <a:extLst>
              <a:ext uri="{FF2B5EF4-FFF2-40B4-BE49-F238E27FC236}">
                <a16:creationId xmlns:a16="http://schemas.microsoft.com/office/drawing/2014/main" id="{2D1EC0FF-D9A3-DCCE-CA41-2CF77D9C30E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8316" y="3133112"/>
            <a:ext cx="3160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37" name="Group 1062">
            <a:extLst>
              <a:ext uri="{FF2B5EF4-FFF2-40B4-BE49-F238E27FC236}">
                <a16:creationId xmlns:a16="http://schemas.microsoft.com/office/drawing/2014/main" id="{7F4ED3F6-E9FD-7376-431D-115FD08DC348}"/>
              </a:ext>
            </a:extLst>
          </p:cNvPr>
          <p:cNvGrpSpPr>
            <a:grpSpLocks/>
          </p:cNvGrpSpPr>
          <p:nvPr/>
        </p:nvGrpSpPr>
        <p:grpSpPr bwMode="auto">
          <a:xfrm>
            <a:off x="8004666" y="2399687"/>
            <a:ext cx="2322512" cy="1663700"/>
            <a:chOff x="3615" y="1439"/>
            <a:chExt cx="2012" cy="1430"/>
          </a:xfrm>
        </p:grpSpPr>
        <p:sp>
          <p:nvSpPr>
            <p:cNvPr id="38" name="Line 1063">
              <a:extLst>
                <a:ext uri="{FF2B5EF4-FFF2-40B4-BE49-F238E27FC236}">
                  <a16:creationId xmlns:a16="http://schemas.microsoft.com/office/drawing/2014/main" id="{6C1EC26A-43D4-5715-C435-7FE163329B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88" y="1488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" name="Line 1064">
              <a:extLst>
                <a:ext uri="{FF2B5EF4-FFF2-40B4-BE49-F238E27FC236}">
                  <a16:creationId xmlns:a16="http://schemas.microsoft.com/office/drawing/2014/main" id="{E0F4A8FB-BFA7-1899-C0D7-6425A75B0A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2544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" name="Freeform 1065">
              <a:extLst>
                <a:ext uri="{FF2B5EF4-FFF2-40B4-BE49-F238E27FC236}">
                  <a16:creationId xmlns:a16="http://schemas.microsoft.com/office/drawing/2014/main" id="{E4800290-8D6E-DCD8-5801-D42F8E353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5" y="1584"/>
              <a:ext cx="1236" cy="980"/>
            </a:xfrm>
            <a:custGeom>
              <a:avLst/>
              <a:gdLst>
                <a:gd name="T0" fmla="*/ 0 w 1236"/>
                <a:gd name="T1" fmla="*/ 75 h 980"/>
                <a:gd name="T2" fmla="*/ 54 w 1236"/>
                <a:gd name="T3" fmla="*/ 207 h 980"/>
                <a:gd name="T4" fmla="*/ 204 w 1236"/>
                <a:gd name="T5" fmla="*/ 958 h 980"/>
                <a:gd name="T6" fmla="*/ 389 w 1236"/>
                <a:gd name="T7" fmla="*/ 74 h 980"/>
                <a:gd name="T8" fmla="*/ 574 w 1236"/>
                <a:gd name="T9" fmla="*/ 958 h 980"/>
                <a:gd name="T10" fmla="*/ 759 w 1236"/>
                <a:gd name="T11" fmla="*/ 74 h 980"/>
                <a:gd name="T12" fmla="*/ 946 w 1236"/>
                <a:gd name="T13" fmla="*/ 958 h 980"/>
                <a:gd name="T14" fmla="*/ 1131 w 1236"/>
                <a:gd name="T15" fmla="*/ 74 h 980"/>
                <a:gd name="T16" fmla="*/ 1236 w 1236"/>
                <a:gd name="T17" fmla="*/ 517 h 9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36"/>
                <a:gd name="T28" fmla="*/ 0 h 980"/>
                <a:gd name="T29" fmla="*/ 1236 w 1236"/>
                <a:gd name="T30" fmla="*/ 980 h 9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36" h="980">
                  <a:moveTo>
                    <a:pt x="0" y="75"/>
                  </a:moveTo>
                  <a:cubicBezTo>
                    <a:pt x="9" y="97"/>
                    <a:pt x="20" y="60"/>
                    <a:pt x="54" y="207"/>
                  </a:cubicBezTo>
                  <a:cubicBezTo>
                    <a:pt x="88" y="354"/>
                    <a:pt x="148" y="980"/>
                    <a:pt x="204" y="958"/>
                  </a:cubicBezTo>
                  <a:cubicBezTo>
                    <a:pt x="260" y="936"/>
                    <a:pt x="327" y="74"/>
                    <a:pt x="389" y="74"/>
                  </a:cubicBezTo>
                  <a:cubicBezTo>
                    <a:pt x="451" y="74"/>
                    <a:pt x="512" y="958"/>
                    <a:pt x="574" y="958"/>
                  </a:cubicBezTo>
                  <a:cubicBezTo>
                    <a:pt x="635" y="958"/>
                    <a:pt x="697" y="74"/>
                    <a:pt x="759" y="74"/>
                  </a:cubicBezTo>
                  <a:cubicBezTo>
                    <a:pt x="823" y="74"/>
                    <a:pt x="884" y="958"/>
                    <a:pt x="946" y="958"/>
                  </a:cubicBezTo>
                  <a:cubicBezTo>
                    <a:pt x="1008" y="958"/>
                    <a:pt x="1083" y="147"/>
                    <a:pt x="1131" y="74"/>
                  </a:cubicBezTo>
                  <a:cubicBezTo>
                    <a:pt x="1179" y="0"/>
                    <a:pt x="1214" y="426"/>
                    <a:pt x="1236" y="517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Text Box 1066">
              <a:extLst>
                <a:ext uri="{FF2B5EF4-FFF2-40B4-BE49-F238E27FC236}">
                  <a16:creationId xmlns:a16="http://schemas.microsoft.com/office/drawing/2014/main" id="{612419D0-5A59-31F9-EE14-923C315F34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95" y="2554"/>
              <a:ext cx="432" cy="31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Symbol" pitchFamily="18" charset="2"/>
                </a:rPr>
                <a:t>DF</a:t>
              </a:r>
            </a:p>
          </p:txBody>
        </p:sp>
        <p:sp>
          <p:nvSpPr>
            <p:cNvPr id="42" name="Text Box 1067">
              <a:extLst>
                <a:ext uri="{FF2B5EF4-FFF2-40B4-BE49-F238E27FC236}">
                  <a16:creationId xmlns:a16="http://schemas.microsoft.com/office/drawing/2014/main" id="{033C48A0-1CB9-E354-4B3F-8ACFF0176F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5" y="1439"/>
              <a:ext cx="244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latin typeface="Calibri" pitchFamily="34" charset="0"/>
                </a:rPr>
                <a:t>I</a:t>
              </a:r>
            </a:p>
          </p:txBody>
        </p:sp>
      </p:grpSp>
      <p:sp>
        <p:nvSpPr>
          <p:cNvPr id="43" name="Flowchart: Delay 42">
            <a:extLst>
              <a:ext uri="{FF2B5EF4-FFF2-40B4-BE49-F238E27FC236}">
                <a16:creationId xmlns:a16="http://schemas.microsoft.com/office/drawing/2014/main" id="{137B77A2-1259-7CFB-97E3-B50AC6BB8C89}"/>
              </a:ext>
            </a:extLst>
          </p:cNvPr>
          <p:cNvSpPr/>
          <p:nvPr/>
        </p:nvSpPr>
        <p:spPr>
          <a:xfrm>
            <a:off x="7428403" y="2996587"/>
            <a:ext cx="287338" cy="358775"/>
          </a:xfrm>
          <a:prstGeom prst="flowChartDela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4" name="Freeform 49">
            <a:extLst>
              <a:ext uri="{FF2B5EF4-FFF2-40B4-BE49-F238E27FC236}">
                <a16:creationId xmlns:a16="http://schemas.microsoft.com/office/drawing/2014/main" id="{29B0657A-D65D-55FA-EEC8-71B41B020B13}"/>
              </a:ext>
            </a:extLst>
          </p:cNvPr>
          <p:cNvSpPr/>
          <p:nvPr/>
        </p:nvSpPr>
        <p:spPr>
          <a:xfrm>
            <a:off x="7723678" y="3120412"/>
            <a:ext cx="603250" cy="404813"/>
          </a:xfrm>
          <a:custGeom>
            <a:avLst/>
            <a:gdLst>
              <a:gd name="connsiteX0" fmla="*/ 0 w 603250"/>
              <a:gd name="connsiteY0" fmla="*/ 45508 h 405341"/>
              <a:gd name="connsiteX1" fmla="*/ 127000 w 603250"/>
              <a:gd name="connsiteY1" fmla="*/ 45508 h 405341"/>
              <a:gd name="connsiteX2" fmla="*/ 234950 w 603250"/>
              <a:gd name="connsiteY2" fmla="*/ 121708 h 405341"/>
              <a:gd name="connsiteX3" fmla="*/ 406400 w 603250"/>
              <a:gd name="connsiteY3" fmla="*/ 394758 h 405341"/>
              <a:gd name="connsiteX4" fmla="*/ 520700 w 603250"/>
              <a:gd name="connsiteY4" fmla="*/ 58208 h 405341"/>
              <a:gd name="connsiteX5" fmla="*/ 603250 w 603250"/>
              <a:gd name="connsiteY5" fmla="*/ 45508 h 405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3250" h="405341">
                <a:moveTo>
                  <a:pt x="0" y="45508"/>
                </a:moveTo>
                <a:cubicBezTo>
                  <a:pt x="43921" y="39158"/>
                  <a:pt x="87842" y="32808"/>
                  <a:pt x="127000" y="45508"/>
                </a:cubicBezTo>
                <a:cubicBezTo>
                  <a:pt x="166158" y="58208"/>
                  <a:pt x="188383" y="63500"/>
                  <a:pt x="234950" y="121708"/>
                </a:cubicBezTo>
                <a:cubicBezTo>
                  <a:pt x="281517" y="179916"/>
                  <a:pt x="358775" y="405341"/>
                  <a:pt x="406400" y="394758"/>
                </a:cubicBezTo>
                <a:cubicBezTo>
                  <a:pt x="454025" y="384175"/>
                  <a:pt x="487892" y="116416"/>
                  <a:pt x="520700" y="58208"/>
                </a:cubicBezTo>
                <a:cubicBezTo>
                  <a:pt x="553508" y="0"/>
                  <a:pt x="578379" y="22754"/>
                  <a:pt x="603250" y="45508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6BFC1A3-023B-ACC2-FB0C-7037E45083EC}"/>
              </a:ext>
            </a:extLst>
          </p:cNvPr>
          <p:cNvSpPr txBox="1"/>
          <p:nvPr/>
        </p:nvSpPr>
        <p:spPr>
          <a:xfrm>
            <a:off x="3667866" y="1296584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Mach-Zehnder Interferometer</a:t>
            </a:r>
          </a:p>
        </p:txBody>
      </p:sp>
      <p:pic>
        <p:nvPicPr>
          <p:cNvPr id="46" name="Picture 45" descr="Lightsaber, Star Wars, George Lucas, Science Fiction">
            <a:extLst>
              <a:ext uri="{FF2B5EF4-FFF2-40B4-BE49-F238E27FC236}">
                <a16:creationId xmlns:a16="http://schemas.microsoft.com/office/drawing/2014/main" id="{5B4D210F-F513-8562-B61B-DDF69FA78E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2630" y="4130956"/>
            <a:ext cx="3306599" cy="240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69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0BD92-1432-6AA6-8420-01BBFBA9D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D0AAA-6B8D-FE2F-36FD-9840FD74B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91" y="446616"/>
            <a:ext cx="10515600" cy="582536"/>
          </a:xfrm>
        </p:spPr>
        <p:txBody>
          <a:bodyPr>
            <a:normAutofit fontScale="90000"/>
          </a:bodyPr>
          <a:lstStyle/>
          <a:p>
            <a:r>
              <a:rPr lang="en-GB" dirty="0"/>
              <a:t>Quantum  accelerometers: How?</a:t>
            </a:r>
          </a:p>
        </p:txBody>
      </p:sp>
      <p:grpSp>
        <p:nvGrpSpPr>
          <p:cNvPr id="4" name="Group 1032">
            <a:extLst>
              <a:ext uri="{FF2B5EF4-FFF2-40B4-BE49-F238E27FC236}">
                <a16:creationId xmlns:a16="http://schemas.microsoft.com/office/drawing/2014/main" id="{D5769040-27B0-0038-870D-B26E99C9D3B8}"/>
              </a:ext>
            </a:extLst>
          </p:cNvPr>
          <p:cNvGrpSpPr>
            <a:grpSpLocks/>
          </p:cNvGrpSpPr>
          <p:nvPr/>
        </p:nvGrpSpPr>
        <p:grpSpPr bwMode="auto">
          <a:xfrm>
            <a:off x="3878753" y="4982550"/>
            <a:ext cx="617538" cy="617537"/>
            <a:chOff x="960" y="2832"/>
            <a:chExt cx="384" cy="384"/>
          </a:xfrm>
        </p:grpSpPr>
        <p:sp>
          <p:nvSpPr>
            <p:cNvPr id="5" name="Rectangle 1033">
              <a:extLst>
                <a:ext uri="{FF2B5EF4-FFF2-40B4-BE49-F238E27FC236}">
                  <a16:creationId xmlns:a16="http://schemas.microsoft.com/office/drawing/2014/main" id="{7F5EE851-603A-EE20-425A-9DAE9A42F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832"/>
              <a:ext cx="384" cy="384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" name="Line 1034">
              <a:extLst>
                <a:ext uri="{FF2B5EF4-FFF2-40B4-BE49-F238E27FC236}">
                  <a16:creationId xmlns:a16="http://schemas.microsoft.com/office/drawing/2014/main" id="{C9E795D2-40B8-DE35-B970-5730CCC316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0" y="2832"/>
              <a:ext cx="38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1035">
            <a:extLst>
              <a:ext uri="{FF2B5EF4-FFF2-40B4-BE49-F238E27FC236}">
                <a16:creationId xmlns:a16="http://schemas.microsoft.com/office/drawing/2014/main" id="{7F9F4266-8120-D416-C149-B71D65ACAA57}"/>
              </a:ext>
            </a:extLst>
          </p:cNvPr>
          <p:cNvGrpSpPr>
            <a:grpSpLocks/>
          </p:cNvGrpSpPr>
          <p:nvPr/>
        </p:nvGrpSpPr>
        <p:grpSpPr bwMode="auto">
          <a:xfrm>
            <a:off x="6037753" y="2825137"/>
            <a:ext cx="617538" cy="615950"/>
            <a:chOff x="960" y="2832"/>
            <a:chExt cx="384" cy="384"/>
          </a:xfrm>
        </p:grpSpPr>
        <p:sp>
          <p:nvSpPr>
            <p:cNvPr id="10" name="Rectangle 1036">
              <a:extLst>
                <a:ext uri="{FF2B5EF4-FFF2-40B4-BE49-F238E27FC236}">
                  <a16:creationId xmlns:a16="http://schemas.microsoft.com/office/drawing/2014/main" id="{50652EE9-F86C-EFF3-D213-10AE3E6A1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832"/>
              <a:ext cx="384" cy="384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" name="Line 1037">
              <a:extLst>
                <a:ext uri="{FF2B5EF4-FFF2-40B4-BE49-F238E27FC236}">
                  <a16:creationId xmlns:a16="http://schemas.microsoft.com/office/drawing/2014/main" id="{4655B903-8643-9CDB-F4F2-18DC86AE45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0" y="2832"/>
              <a:ext cx="38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3" name="Rectangle 1038">
            <a:extLst>
              <a:ext uri="{FF2B5EF4-FFF2-40B4-BE49-F238E27FC236}">
                <a16:creationId xmlns:a16="http://schemas.microsoft.com/office/drawing/2014/main" id="{90B55D0F-509C-F614-A5C3-2A171FC2FA5F}"/>
              </a:ext>
            </a:extLst>
          </p:cNvPr>
          <p:cNvSpPr>
            <a:spLocks noChangeArrowheads="1"/>
          </p:cNvSpPr>
          <p:nvPr/>
        </p:nvSpPr>
        <p:spPr bwMode="auto">
          <a:xfrm rot="8100000">
            <a:off x="3648566" y="3056912"/>
            <a:ext cx="923925" cy="153988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" name="Rectangle 1039">
            <a:extLst>
              <a:ext uri="{FF2B5EF4-FFF2-40B4-BE49-F238E27FC236}">
                <a16:creationId xmlns:a16="http://schemas.microsoft.com/office/drawing/2014/main" id="{53585C08-9974-DEFF-4E62-46202A657828}"/>
              </a:ext>
            </a:extLst>
          </p:cNvPr>
          <p:cNvSpPr>
            <a:spLocks noChangeArrowheads="1"/>
          </p:cNvSpPr>
          <p:nvPr/>
        </p:nvSpPr>
        <p:spPr bwMode="auto">
          <a:xfrm rot="8100000">
            <a:off x="5961553" y="5292112"/>
            <a:ext cx="925513" cy="153988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" name="Line 1040">
            <a:extLst>
              <a:ext uri="{FF2B5EF4-FFF2-40B4-BE49-F238E27FC236}">
                <a16:creationId xmlns:a16="http://schemas.microsoft.com/office/drawing/2014/main" id="{2FFD54E7-5930-2917-431A-76E3C7976F6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1528" y="5292112"/>
            <a:ext cx="4395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" name="Line 1042">
            <a:extLst>
              <a:ext uri="{FF2B5EF4-FFF2-40B4-BE49-F238E27FC236}">
                <a16:creationId xmlns:a16="http://schemas.microsoft.com/office/drawing/2014/main" id="{13DBB165-848B-AF99-99C0-1FDD2519BC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88316" y="3133112"/>
            <a:ext cx="0" cy="215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" name="Line 1044">
            <a:extLst>
              <a:ext uri="{FF2B5EF4-FFF2-40B4-BE49-F238E27FC236}">
                <a16:creationId xmlns:a16="http://schemas.microsoft.com/office/drawing/2014/main" id="{FA56AB52-A5ED-F2EE-19BC-88A1DF3A6A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47316" y="2158008"/>
            <a:ext cx="0" cy="3160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" name="Line 1055">
            <a:extLst>
              <a:ext uri="{FF2B5EF4-FFF2-40B4-BE49-F238E27FC236}">
                <a16:creationId xmlns:a16="http://schemas.microsoft.com/office/drawing/2014/main" id="{2513F91F-C429-3C01-C6D9-EBED42D1CE26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5848841" y="2436292"/>
            <a:ext cx="10033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1" name="Rectangle 1056">
            <a:extLst>
              <a:ext uri="{FF2B5EF4-FFF2-40B4-BE49-F238E27FC236}">
                <a16:creationId xmlns:a16="http://schemas.microsoft.com/office/drawing/2014/main" id="{DE492038-20E3-BBD9-8453-6039C31F8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4266" y="2439375"/>
            <a:ext cx="925512" cy="1311275"/>
          </a:xfrm>
          <a:prstGeom prst="rec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5" name="Text Box 1060">
            <a:extLst>
              <a:ext uri="{FF2B5EF4-FFF2-40B4-BE49-F238E27FC236}">
                <a16:creationId xmlns:a16="http://schemas.microsoft.com/office/drawing/2014/main" id="{B533FD9D-C33A-279E-AC0D-687826FA4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3016" y="2439375"/>
            <a:ext cx="4984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DF</a:t>
            </a:r>
          </a:p>
        </p:txBody>
      </p:sp>
      <p:sp>
        <p:nvSpPr>
          <p:cNvPr id="36" name="Line 1061">
            <a:extLst>
              <a:ext uri="{FF2B5EF4-FFF2-40B4-BE49-F238E27FC236}">
                <a16:creationId xmlns:a16="http://schemas.microsoft.com/office/drawing/2014/main" id="{2D1EC0FF-D9A3-DCCE-CA41-2CF77D9C30E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8316" y="3133112"/>
            <a:ext cx="3160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37" name="Group 1062">
            <a:extLst>
              <a:ext uri="{FF2B5EF4-FFF2-40B4-BE49-F238E27FC236}">
                <a16:creationId xmlns:a16="http://schemas.microsoft.com/office/drawing/2014/main" id="{7F4ED3F6-E9FD-7376-431D-115FD08DC348}"/>
              </a:ext>
            </a:extLst>
          </p:cNvPr>
          <p:cNvGrpSpPr>
            <a:grpSpLocks/>
          </p:cNvGrpSpPr>
          <p:nvPr/>
        </p:nvGrpSpPr>
        <p:grpSpPr bwMode="auto">
          <a:xfrm>
            <a:off x="8004666" y="2399687"/>
            <a:ext cx="2322512" cy="1663700"/>
            <a:chOff x="3615" y="1439"/>
            <a:chExt cx="2012" cy="1430"/>
          </a:xfrm>
        </p:grpSpPr>
        <p:sp>
          <p:nvSpPr>
            <p:cNvPr id="38" name="Line 1063">
              <a:extLst>
                <a:ext uri="{FF2B5EF4-FFF2-40B4-BE49-F238E27FC236}">
                  <a16:creationId xmlns:a16="http://schemas.microsoft.com/office/drawing/2014/main" id="{6C1EC26A-43D4-5715-C435-7FE163329B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88" y="1488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" name="Line 1064">
              <a:extLst>
                <a:ext uri="{FF2B5EF4-FFF2-40B4-BE49-F238E27FC236}">
                  <a16:creationId xmlns:a16="http://schemas.microsoft.com/office/drawing/2014/main" id="{E0F4A8FB-BFA7-1899-C0D7-6425A75B0A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2544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" name="Freeform 1065">
              <a:extLst>
                <a:ext uri="{FF2B5EF4-FFF2-40B4-BE49-F238E27FC236}">
                  <a16:creationId xmlns:a16="http://schemas.microsoft.com/office/drawing/2014/main" id="{E4800290-8D6E-DCD8-5801-D42F8E353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5" y="1584"/>
              <a:ext cx="1236" cy="980"/>
            </a:xfrm>
            <a:custGeom>
              <a:avLst/>
              <a:gdLst>
                <a:gd name="T0" fmla="*/ 0 w 1236"/>
                <a:gd name="T1" fmla="*/ 75 h 980"/>
                <a:gd name="T2" fmla="*/ 54 w 1236"/>
                <a:gd name="T3" fmla="*/ 207 h 980"/>
                <a:gd name="T4" fmla="*/ 204 w 1236"/>
                <a:gd name="T5" fmla="*/ 958 h 980"/>
                <a:gd name="T6" fmla="*/ 389 w 1236"/>
                <a:gd name="T7" fmla="*/ 74 h 980"/>
                <a:gd name="T8" fmla="*/ 574 w 1236"/>
                <a:gd name="T9" fmla="*/ 958 h 980"/>
                <a:gd name="T10" fmla="*/ 759 w 1236"/>
                <a:gd name="T11" fmla="*/ 74 h 980"/>
                <a:gd name="T12" fmla="*/ 946 w 1236"/>
                <a:gd name="T13" fmla="*/ 958 h 980"/>
                <a:gd name="T14" fmla="*/ 1131 w 1236"/>
                <a:gd name="T15" fmla="*/ 74 h 980"/>
                <a:gd name="T16" fmla="*/ 1236 w 1236"/>
                <a:gd name="T17" fmla="*/ 517 h 9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36"/>
                <a:gd name="T28" fmla="*/ 0 h 980"/>
                <a:gd name="T29" fmla="*/ 1236 w 1236"/>
                <a:gd name="T30" fmla="*/ 980 h 9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36" h="980">
                  <a:moveTo>
                    <a:pt x="0" y="75"/>
                  </a:moveTo>
                  <a:cubicBezTo>
                    <a:pt x="9" y="97"/>
                    <a:pt x="20" y="60"/>
                    <a:pt x="54" y="207"/>
                  </a:cubicBezTo>
                  <a:cubicBezTo>
                    <a:pt x="88" y="354"/>
                    <a:pt x="148" y="980"/>
                    <a:pt x="204" y="958"/>
                  </a:cubicBezTo>
                  <a:cubicBezTo>
                    <a:pt x="260" y="936"/>
                    <a:pt x="327" y="74"/>
                    <a:pt x="389" y="74"/>
                  </a:cubicBezTo>
                  <a:cubicBezTo>
                    <a:pt x="451" y="74"/>
                    <a:pt x="512" y="958"/>
                    <a:pt x="574" y="958"/>
                  </a:cubicBezTo>
                  <a:cubicBezTo>
                    <a:pt x="635" y="958"/>
                    <a:pt x="697" y="74"/>
                    <a:pt x="759" y="74"/>
                  </a:cubicBezTo>
                  <a:cubicBezTo>
                    <a:pt x="823" y="74"/>
                    <a:pt x="884" y="958"/>
                    <a:pt x="946" y="958"/>
                  </a:cubicBezTo>
                  <a:cubicBezTo>
                    <a:pt x="1008" y="958"/>
                    <a:pt x="1083" y="147"/>
                    <a:pt x="1131" y="74"/>
                  </a:cubicBezTo>
                  <a:cubicBezTo>
                    <a:pt x="1179" y="0"/>
                    <a:pt x="1214" y="426"/>
                    <a:pt x="1236" y="517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Text Box 1066">
              <a:extLst>
                <a:ext uri="{FF2B5EF4-FFF2-40B4-BE49-F238E27FC236}">
                  <a16:creationId xmlns:a16="http://schemas.microsoft.com/office/drawing/2014/main" id="{612419D0-5A59-31F9-EE14-923C315F34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95" y="2554"/>
              <a:ext cx="432" cy="31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Symbol" pitchFamily="18" charset="2"/>
                </a:rPr>
                <a:t>DF</a:t>
              </a:r>
            </a:p>
          </p:txBody>
        </p:sp>
        <p:sp>
          <p:nvSpPr>
            <p:cNvPr id="42" name="Text Box 1067">
              <a:extLst>
                <a:ext uri="{FF2B5EF4-FFF2-40B4-BE49-F238E27FC236}">
                  <a16:creationId xmlns:a16="http://schemas.microsoft.com/office/drawing/2014/main" id="{033C48A0-1CB9-E354-4B3F-8ACFF0176F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5" y="1439"/>
              <a:ext cx="244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latin typeface="Calibri" pitchFamily="34" charset="0"/>
                </a:rPr>
                <a:t>I</a:t>
              </a:r>
            </a:p>
          </p:txBody>
        </p:sp>
      </p:grpSp>
      <p:sp>
        <p:nvSpPr>
          <p:cNvPr id="43" name="Flowchart: Delay 42">
            <a:extLst>
              <a:ext uri="{FF2B5EF4-FFF2-40B4-BE49-F238E27FC236}">
                <a16:creationId xmlns:a16="http://schemas.microsoft.com/office/drawing/2014/main" id="{137B77A2-1259-7CFB-97E3-B50AC6BB8C89}"/>
              </a:ext>
            </a:extLst>
          </p:cNvPr>
          <p:cNvSpPr/>
          <p:nvPr/>
        </p:nvSpPr>
        <p:spPr>
          <a:xfrm>
            <a:off x="7428403" y="2996587"/>
            <a:ext cx="287338" cy="358775"/>
          </a:xfrm>
          <a:prstGeom prst="flowChartDela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4" name="Freeform 49">
            <a:extLst>
              <a:ext uri="{FF2B5EF4-FFF2-40B4-BE49-F238E27FC236}">
                <a16:creationId xmlns:a16="http://schemas.microsoft.com/office/drawing/2014/main" id="{29B0657A-D65D-55FA-EEC8-71B41B020B13}"/>
              </a:ext>
            </a:extLst>
          </p:cNvPr>
          <p:cNvSpPr/>
          <p:nvPr/>
        </p:nvSpPr>
        <p:spPr>
          <a:xfrm>
            <a:off x="7723678" y="3120412"/>
            <a:ext cx="603250" cy="404813"/>
          </a:xfrm>
          <a:custGeom>
            <a:avLst/>
            <a:gdLst>
              <a:gd name="connsiteX0" fmla="*/ 0 w 603250"/>
              <a:gd name="connsiteY0" fmla="*/ 45508 h 405341"/>
              <a:gd name="connsiteX1" fmla="*/ 127000 w 603250"/>
              <a:gd name="connsiteY1" fmla="*/ 45508 h 405341"/>
              <a:gd name="connsiteX2" fmla="*/ 234950 w 603250"/>
              <a:gd name="connsiteY2" fmla="*/ 121708 h 405341"/>
              <a:gd name="connsiteX3" fmla="*/ 406400 w 603250"/>
              <a:gd name="connsiteY3" fmla="*/ 394758 h 405341"/>
              <a:gd name="connsiteX4" fmla="*/ 520700 w 603250"/>
              <a:gd name="connsiteY4" fmla="*/ 58208 h 405341"/>
              <a:gd name="connsiteX5" fmla="*/ 603250 w 603250"/>
              <a:gd name="connsiteY5" fmla="*/ 45508 h 405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3250" h="405341">
                <a:moveTo>
                  <a:pt x="0" y="45508"/>
                </a:moveTo>
                <a:cubicBezTo>
                  <a:pt x="43921" y="39158"/>
                  <a:pt x="87842" y="32808"/>
                  <a:pt x="127000" y="45508"/>
                </a:cubicBezTo>
                <a:cubicBezTo>
                  <a:pt x="166158" y="58208"/>
                  <a:pt x="188383" y="63500"/>
                  <a:pt x="234950" y="121708"/>
                </a:cubicBezTo>
                <a:cubicBezTo>
                  <a:pt x="281517" y="179916"/>
                  <a:pt x="358775" y="405341"/>
                  <a:pt x="406400" y="394758"/>
                </a:cubicBezTo>
                <a:cubicBezTo>
                  <a:pt x="454025" y="384175"/>
                  <a:pt x="487892" y="116416"/>
                  <a:pt x="520700" y="58208"/>
                </a:cubicBezTo>
                <a:cubicBezTo>
                  <a:pt x="553508" y="0"/>
                  <a:pt x="578379" y="22754"/>
                  <a:pt x="603250" y="45508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6BFC1A3-023B-ACC2-FB0C-7037E45083EC}"/>
              </a:ext>
            </a:extLst>
          </p:cNvPr>
          <p:cNvSpPr txBox="1"/>
          <p:nvPr/>
        </p:nvSpPr>
        <p:spPr>
          <a:xfrm>
            <a:off x="3667866" y="1296584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Mach-Zehnder Interferometer</a:t>
            </a:r>
          </a:p>
        </p:txBody>
      </p:sp>
      <p:pic>
        <p:nvPicPr>
          <p:cNvPr id="7" name="Picture 4" descr="C:\Users\gbg18543\AppData\Local\Microsoft\Windows\Temporary Internet Files\Content.IE5\IZDAB56S\800px-Wave_packet.svg[1].png">
            <a:extLst>
              <a:ext uri="{FF2B5EF4-FFF2-40B4-BE49-F238E27FC236}">
                <a16:creationId xmlns:a16="http://schemas.microsoft.com/office/drawing/2014/main" id="{18DB2EE9-033C-847B-CEFD-AFF773526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657960" y="5095781"/>
            <a:ext cx="1138116" cy="42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gbg18543\AppData\Local\Microsoft\Windows\Temporary Internet Files\Content.IE5\IZDAB56S\800px-Wave_packet.svg[1].png">
            <a:extLst>
              <a:ext uri="{FF2B5EF4-FFF2-40B4-BE49-F238E27FC236}">
                <a16:creationId xmlns:a16="http://schemas.microsoft.com/office/drawing/2014/main" id="{9A34BF4C-D89F-3704-E782-878819430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3625201" y="4971625"/>
            <a:ext cx="1138116" cy="42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gbg18543\AppData\Local\Microsoft\Windows\Temporary Internet Files\Content.IE5\IZDAB56S\800px-Wave_packet.svg[1].png">
            <a:extLst>
              <a:ext uri="{FF2B5EF4-FFF2-40B4-BE49-F238E27FC236}">
                <a16:creationId xmlns:a16="http://schemas.microsoft.com/office/drawing/2014/main" id="{942738C7-728A-2688-2828-4B86B394D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878753" y="2937942"/>
            <a:ext cx="1138116" cy="42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gbg18543\AppData\Local\Microsoft\Windows\Temporary Internet Files\Content.IE5\IZDAB56S\800px-Wave_packet.svg[1].png">
            <a:extLst>
              <a:ext uri="{FF2B5EF4-FFF2-40B4-BE49-F238E27FC236}">
                <a16:creationId xmlns:a16="http://schemas.microsoft.com/office/drawing/2014/main" id="{810E9E03-8F01-6FC8-4B0F-A54EC068A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788968" y="4994417"/>
            <a:ext cx="1138116" cy="42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gbg18543\AppData\Local\Microsoft\Windows\Temporary Internet Files\Content.IE5\IZDAB56S\800px-Wave_packet.svg[1].png">
            <a:extLst>
              <a:ext uri="{FF2B5EF4-FFF2-40B4-BE49-F238E27FC236}">
                <a16:creationId xmlns:a16="http://schemas.microsoft.com/office/drawing/2014/main" id="{83D47057-564F-9423-E1A6-E9664C496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111171" y="2736914"/>
            <a:ext cx="1138116" cy="82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" descr="C:\Users\gbg18543\AppData\Local\Microsoft\Windows\Temporary Internet Files\Content.IE5\04IHDID8\Atom[1].png">
            <a:extLst>
              <a:ext uri="{FF2B5EF4-FFF2-40B4-BE49-F238E27FC236}">
                <a16:creationId xmlns:a16="http://schemas.microsoft.com/office/drawing/2014/main" id="{EF0C30F0-2F78-736F-B2D4-768C0158E3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85163" y="4982550"/>
            <a:ext cx="639259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7BB3B6E0-0492-67A3-60DA-32E145F42D04}"/>
              </a:ext>
            </a:extLst>
          </p:cNvPr>
          <p:cNvSpPr txBox="1"/>
          <p:nvPr/>
        </p:nvSpPr>
        <p:spPr>
          <a:xfrm>
            <a:off x="625524" y="3843281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de Broglie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4EF816D-24B5-B006-5770-9EDAC88743D0}"/>
                  </a:ext>
                </a:extLst>
              </p:cNvPr>
              <p:cNvSpPr txBox="1"/>
              <p:nvPr/>
            </p:nvSpPr>
            <p:spPr>
              <a:xfrm>
                <a:off x="1758738" y="3697974"/>
                <a:ext cx="1504065" cy="6649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1" i="1" smtClean="0">
                          <a:latin typeface="Cambria Math" panose="02040503050406030204" pitchFamily="18" charset="0"/>
                        </a:rPr>
                        <m:t>𝝀</m:t>
                      </m:r>
                      <m:r>
                        <a:rPr lang="en-GB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GB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den>
                      </m:f>
                      <m:r>
                        <a:rPr lang="en-GB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𝒎𝒗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4EF816D-24B5-B006-5770-9EDAC8874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738" y="3697974"/>
                <a:ext cx="1504065" cy="6649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A5A9175B-5932-37BC-DBA2-8B0B940E7729}"/>
              </a:ext>
            </a:extLst>
          </p:cNvPr>
          <p:cNvSpPr txBox="1"/>
          <p:nvPr/>
        </p:nvSpPr>
        <p:spPr>
          <a:xfrm>
            <a:off x="7517893" y="5914633"/>
            <a:ext cx="46741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de-DE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de Broglie,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Ann. Phys. 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3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, 32 (1925)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Electron diffraction by Davisson and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Germer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,</a:t>
            </a:r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Phys. Rev.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30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, 705 (1927)</a:t>
            </a:r>
            <a:endParaRPr lang="de-DE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3" name="Picture 4" descr="C:\Users\gbg18543\AppData\Local\Microsoft\Windows\Temporary Internet Files\Content.IE5\IZDAB56S\800px-Wave_packet.svg[1].png">
            <a:extLst>
              <a:ext uri="{FF2B5EF4-FFF2-40B4-BE49-F238E27FC236}">
                <a16:creationId xmlns:a16="http://schemas.microsoft.com/office/drawing/2014/main" id="{77155558-D84D-EF31-F062-C73E7945B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413491" y="4877457"/>
            <a:ext cx="1138116" cy="82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26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44 L 0.09896 0.000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44 L 0.15339 -0.001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1" y="-27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439 L -0.00039 -0.2923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44 L 0.15586 -0.0039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41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439 L -0.00091 -0.3018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9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6302 2.22222E-6 " pathEditMode="relative" rAng="0" ptsTypes="AA">
                                      <p:cBhvr>
                                        <p:cTn id="56" dur="1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1201" y="2565747"/>
            <a:ext cx="13176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itle 1"/>
          <p:cNvSpPr>
            <a:spLocks noGrp="1"/>
          </p:cNvSpPr>
          <p:nvPr>
            <p:ph type="title"/>
          </p:nvPr>
        </p:nvSpPr>
        <p:spPr>
          <a:xfrm>
            <a:off x="398463" y="196401"/>
            <a:ext cx="77724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4000" dirty="0"/>
              <a:t>Momentum Conservation</a:t>
            </a:r>
          </a:p>
        </p:txBody>
      </p:sp>
      <p:sp>
        <p:nvSpPr>
          <p:cNvPr id="35845" name="TextBox 129"/>
          <p:cNvSpPr txBox="1">
            <a:spLocks noChangeArrowheads="1"/>
          </p:cNvSpPr>
          <p:nvPr/>
        </p:nvSpPr>
        <p:spPr bwMode="auto">
          <a:xfrm>
            <a:off x="5303839" y="1772816"/>
            <a:ext cx="1603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latin typeface="Calibri" pitchFamily="34" charset="0"/>
              </a:rPr>
              <a:t>Two level atom</a:t>
            </a:r>
          </a:p>
        </p:txBody>
      </p:sp>
      <p:sp>
        <p:nvSpPr>
          <p:cNvPr id="35846" name="TextBox 141"/>
          <p:cNvSpPr txBox="1">
            <a:spLocks noChangeArrowheads="1"/>
          </p:cNvSpPr>
          <p:nvPr/>
        </p:nvSpPr>
        <p:spPr bwMode="auto">
          <a:xfrm>
            <a:off x="4233863" y="3348384"/>
            <a:ext cx="474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|g</a:t>
            </a:r>
            <a:r>
              <a:rPr lang="en-GB" b="1">
                <a:latin typeface="Calibri" pitchFamily="34" charset="0"/>
                <a:sym typeface="Symbol" pitchFamily="18" charset="2"/>
              </a:rPr>
              <a:t></a:t>
            </a:r>
            <a:endParaRPr lang="en-GB" b="1">
              <a:latin typeface="Calibri" pitchFamily="34" charset="0"/>
            </a:endParaRPr>
          </a:p>
        </p:txBody>
      </p:sp>
      <p:sp>
        <p:nvSpPr>
          <p:cNvPr id="35847" name="TextBox 142"/>
          <p:cNvSpPr txBox="1">
            <a:spLocks noChangeArrowheads="1"/>
          </p:cNvSpPr>
          <p:nvPr/>
        </p:nvSpPr>
        <p:spPr bwMode="auto">
          <a:xfrm>
            <a:off x="4184651" y="2565747"/>
            <a:ext cx="4810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|e</a:t>
            </a:r>
            <a:r>
              <a:rPr lang="en-GB" b="1">
                <a:latin typeface="Calibri" pitchFamily="34" charset="0"/>
                <a:sym typeface="Symbol" pitchFamily="18" charset="2"/>
              </a:rPr>
              <a:t></a:t>
            </a:r>
            <a:endParaRPr lang="en-GB" b="1">
              <a:latin typeface="Calibri" pitchFamily="34" charset="0"/>
            </a:endParaRPr>
          </a:p>
        </p:txBody>
      </p:sp>
      <p:sp>
        <p:nvSpPr>
          <p:cNvPr id="35848" name="Freeform 1043"/>
          <p:cNvSpPr>
            <a:spLocks/>
          </p:cNvSpPr>
          <p:nvPr/>
        </p:nvSpPr>
        <p:spPr bwMode="auto">
          <a:xfrm>
            <a:off x="3297239" y="2988023"/>
            <a:ext cx="1368425" cy="358775"/>
          </a:xfrm>
          <a:custGeom>
            <a:avLst/>
            <a:gdLst>
              <a:gd name="T0" fmla="*/ 0 w 11177"/>
              <a:gd name="T1" fmla="*/ 260798540 h 10000"/>
              <a:gd name="T2" fmla="*/ 1372496616 w 11177"/>
              <a:gd name="T3" fmla="*/ 33349926 h 10000"/>
              <a:gd name="T4" fmla="*/ 2147483647 w 11177"/>
              <a:gd name="T5" fmla="*/ 461263491 h 10000"/>
              <a:gd name="T6" fmla="*/ 2147483647 w 11177"/>
              <a:gd name="T7" fmla="*/ 33349926 h 10000"/>
              <a:gd name="T8" fmla="*/ 2147483647 w 11177"/>
              <a:gd name="T9" fmla="*/ 461263491 h 10000"/>
              <a:gd name="T10" fmla="*/ 2147483647 w 11177"/>
              <a:gd name="T11" fmla="*/ 33349926 h 10000"/>
              <a:gd name="T12" fmla="*/ 2147483647 w 11177"/>
              <a:gd name="T13" fmla="*/ 461263491 h 10000"/>
              <a:gd name="T14" fmla="*/ 2147483647 w 11177"/>
              <a:gd name="T15" fmla="*/ 33349926 h 10000"/>
              <a:gd name="T16" fmla="*/ 2147483647 w 11177"/>
              <a:gd name="T17" fmla="*/ 278049440 h 10000"/>
              <a:gd name="T18" fmla="*/ 2147483647 w 11177"/>
              <a:gd name="T19" fmla="*/ 278049440 h 100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177"/>
              <a:gd name="T31" fmla="*/ 0 h 10000"/>
              <a:gd name="T32" fmla="*/ 11177 w 11177"/>
              <a:gd name="T33" fmla="*/ 10000 h 100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177" h="10000">
                <a:moveTo>
                  <a:pt x="0" y="5654"/>
                </a:moveTo>
                <a:cubicBezTo>
                  <a:pt x="126" y="4860"/>
                  <a:pt x="417" y="0"/>
                  <a:pt x="748" y="723"/>
                </a:cubicBezTo>
                <a:cubicBezTo>
                  <a:pt x="1080" y="1448"/>
                  <a:pt x="1583" y="10000"/>
                  <a:pt x="1987" y="10000"/>
                </a:cubicBezTo>
                <a:cubicBezTo>
                  <a:pt x="2398" y="10000"/>
                  <a:pt x="2802" y="723"/>
                  <a:pt x="3213" y="723"/>
                </a:cubicBezTo>
                <a:cubicBezTo>
                  <a:pt x="3624" y="723"/>
                  <a:pt x="4028" y="10000"/>
                  <a:pt x="4438" y="10000"/>
                </a:cubicBezTo>
                <a:cubicBezTo>
                  <a:pt x="4842" y="10000"/>
                  <a:pt x="5253" y="723"/>
                  <a:pt x="5664" y="723"/>
                </a:cubicBezTo>
                <a:cubicBezTo>
                  <a:pt x="6088" y="723"/>
                  <a:pt x="6492" y="10000"/>
                  <a:pt x="6903" y="10000"/>
                </a:cubicBezTo>
                <a:cubicBezTo>
                  <a:pt x="7313" y="10000"/>
                  <a:pt x="7710" y="1385"/>
                  <a:pt x="8128" y="723"/>
                </a:cubicBezTo>
                <a:cubicBezTo>
                  <a:pt x="8546" y="61"/>
                  <a:pt x="8904" y="5144"/>
                  <a:pt x="9412" y="6028"/>
                </a:cubicBezTo>
                <a:cubicBezTo>
                  <a:pt x="9920" y="6912"/>
                  <a:pt x="10351" y="5945"/>
                  <a:pt x="11177" y="6028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35849" name="Group 172"/>
          <p:cNvGrpSpPr>
            <a:grpSpLocks/>
          </p:cNvGrpSpPr>
          <p:nvPr/>
        </p:nvGrpSpPr>
        <p:grpSpPr bwMode="auto">
          <a:xfrm flipV="1">
            <a:off x="4953001" y="2843560"/>
            <a:ext cx="576263" cy="720725"/>
            <a:chOff x="3347864" y="2204864"/>
            <a:chExt cx="576064" cy="720080"/>
          </a:xfrm>
        </p:grpSpPr>
        <p:cxnSp>
          <p:nvCxnSpPr>
            <p:cNvPr id="174" name="Straight Connector 173"/>
            <p:cNvCxnSpPr/>
            <p:nvPr/>
          </p:nvCxnSpPr>
          <p:spPr>
            <a:xfrm>
              <a:off x="3347864" y="2924944"/>
              <a:ext cx="57606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3347864" y="2276237"/>
              <a:ext cx="57606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Oval 178"/>
            <p:cNvSpPr/>
            <p:nvPr/>
          </p:nvSpPr>
          <p:spPr>
            <a:xfrm>
              <a:off x="3563689" y="2204864"/>
              <a:ext cx="144413" cy="144333"/>
            </a:xfrm>
            <a:prstGeom prst="ellipse">
              <a:avLst/>
            </a:prstGeom>
            <a:solidFill>
              <a:srgbClr val="1111FD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35850" name="Group 29"/>
          <p:cNvGrpSpPr>
            <a:grpSpLocks/>
          </p:cNvGrpSpPr>
          <p:nvPr/>
        </p:nvGrpSpPr>
        <p:grpSpPr bwMode="auto">
          <a:xfrm flipV="1">
            <a:off x="6877050" y="2492723"/>
            <a:ext cx="1316038" cy="1296987"/>
            <a:chOff x="3902680" y="2141240"/>
            <a:chExt cx="1317392" cy="1296144"/>
          </a:xfrm>
        </p:grpSpPr>
        <p:pic>
          <p:nvPicPr>
            <p:cNvPr id="35877" name="Picture 2"/>
            <p:cNvPicPr>
              <a:picLocks noChangeAspect="1" noChangeArrowheads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2680" y="2141240"/>
              <a:ext cx="1317392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878" name="Group 172"/>
            <p:cNvGrpSpPr>
              <a:grpSpLocks/>
            </p:cNvGrpSpPr>
            <p:nvPr/>
          </p:nvGrpSpPr>
          <p:grpSpPr bwMode="auto">
            <a:xfrm flipV="1">
              <a:off x="4334728" y="2419980"/>
              <a:ext cx="576064" cy="720080"/>
              <a:chOff x="3347864" y="2204864"/>
              <a:chExt cx="576064" cy="720080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3348060" y="2924466"/>
                <a:ext cx="57526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3348060" y="2275601"/>
                <a:ext cx="57526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Oval 28"/>
              <p:cNvSpPr/>
              <p:nvPr/>
            </p:nvSpPr>
            <p:spPr>
              <a:xfrm>
                <a:off x="3564182" y="2204209"/>
                <a:ext cx="143022" cy="144369"/>
              </a:xfrm>
              <a:prstGeom prst="ellipse">
                <a:avLst/>
              </a:prstGeom>
              <a:solidFill>
                <a:srgbClr val="1111FD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</p:grpSp>
      <p:sp>
        <p:nvSpPr>
          <p:cNvPr id="31" name="Right Arrow 30"/>
          <p:cNvSpPr/>
          <p:nvPr/>
        </p:nvSpPr>
        <p:spPr>
          <a:xfrm>
            <a:off x="7905750" y="2997547"/>
            <a:ext cx="647700" cy="36036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52" name="TextBox 31"/>
              <p:cNvSpPr txBox="1">
                <a:spLocks noChangeArrowheads="1"/>
              </p:cNvSpPr>
              <p:nvPr/>
            </p:nvSpPr>
            <p:spPr bwMode="auto">
              <a:xfrm>
                <a:off x="2073078" y="2708920"/>
                <a:ext cx="998671" cy="6873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>
                          <a:latin typeface="Cambria Math"/>
                          <a:ea typeface="Cambria Math"/>
                          <a:sym typeface="Math3" pitchFamily="2" charset="2"/>
                        </a:rPr>
                        <m:t>𝐸</m:t>
                      </m:r>
                      <m:r>
                        <a:rPr lang="en-GB" i="1" dirty="0">
                          <a:latin typeface="Cambria Math"/>
                          <a:ea typeface="Cambria Math"/>
                          <a:sym typeface="Math3" pitchFamily="2" charset="2"/>
                        </a:rPr>
                        <m:t>=ℏ</m:t>
                      </m:r>
                      <m:r>
                        <a:rPr lang="en-GB" i="1" dirty="0">
                          <a:latin typeface="Cambria Math"/>
                          <a:ea typeface="Cambria Math"/>
                          <a:sym typeface="Math3" pitchFamily="2" charset="2"/>
                        </a:rPr>
                        <m:t>𝜔</m:t>
                      </m:r>
                    </m:oMath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i="1" dirty="0">
                              <a:latin typeface="Cambria Math" panose="02040503050406030204" pitchFamily="18" charset="0"/>
                              <a:ea typeface="Cambria Math"/>
                              <a:sym typeface="Math3" pitchFamily="2" charset="2"/>
                            </a:rPr>
                          </m:ctrlPr>
                        </m:accPr>
                        <m:e>
                          <m:r>
                            <a:rPr lang="en-GB" i="1" dirty="0">
                              <a:latin typeface="Cambria Math"/>
                              <a:ea typeface="Cambria Math"/>
                              <a:sym typeface="Math3" pitchFamily="2" charset="2"/>
                            </a:rPr>
                            <m:t>𝑝</m:t>
                          </m:r>
                        </m:e>
                      </m:acc>
                      <m:r>
                        <a:rPr lang="en-GB" i="1" dirty="0">
                          <a:latin typeface="Cambria Math"/>
                          <a:ea typeface="Cambria Math"/>
                          <a:sym typeface="Math3" pitchFamily="2" charset="2"/>
                        </a:rPr>
                        <m:t>=ℏ</m:t>
                      </m:r>
                      <m:acc>
                        <m:accPr>
                          <m:chr m:val="⃗"/>
                          <m:ctrlPr>
                            <a:rPr lang="en-GB" i="1" dirty="0">
                              <a:latin typeface="Cambria Math" panose="02040503050406030204" pitchFamily="18" charset="0"/>
                              <a:sym typeface="Math3" pitchFamily="2" charset="2"/>
                            </a:rPr>
                          </m:ctrlPr>
                        </m:accPr>
                        <m:e>
                          <m:r>
                            <a:rPr lang="en-GB" i="1" dirty="0">
                              <a:latin typeface="Cambria Math"/>
                              <a:sym typeface="Math3" pitchFamily="2" charset="2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en-GB" i="1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585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73078" y="2708920"/>
                <a:ext cx="998671" cy="687304"/>
              </a:xfrm>
              <a:prstGeom prst="rect">
                <a:avLst/>
              </a:prstGeom>
              <a:blipFill>
                <a:blip r:embed="rId3"/>
                <a:stretch>
                  <a:fillRect b="-354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856" name="Picture 2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9" y="4581872"/>
            <a:ext cx="13176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7" name="TextBox 38"/>
          <p:cNvSpPr txBox="1">
            <a:spLocks noChangeArrowheads="1"/>
          </p:cNvSpPr>
          <p:nvPr/>
        </p:nvSpPr>
        <p:spPr bwMode="auto">
          <a:xfrm flipH="1">
            <a:off x="4284663" y="5364509"/>
            <a:ext cx="476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|g</a:t>
            </a:r>
            <a:r>
              <a:rPr lang="en-GB" b="1">
                <a:latin typeface="Calibri" pitchFamily="34" charset="0"/>
                <a:sym typeface="Symbol" pitchFamily="18" charset="2"/>
              </a:rPr>
              <a:t></a:t>
            </a:r>
            <a:endParaRPr lang="en-GB" b="1">
              <a:latin typeface="Calibri" pitchFamily="34" charset="0"/>
            </a:endParaRPr>
          </a:p>
        </p:txBody>
      </p:sp>
      <p:sp>
        <p:nvSpPr>
          <p:cNvPr id="35858" name="TextBox 39"/>
          <p:cNvSpPr txBox="1">
            <a:spLocks noChangeArrowheads="1"/>
          </p:cNvSpPr>
          <p:nvPr/>
        </p:nvSpPr>
        <p:spPr bwMode="auto">
          <a:xfrm flipH="1">
            <a:off x="4233317" y="4581873"/>
            <a:ext cx="482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latin typeface="Calibri" pitchFamily="34" charset="0"/>
              </a:rPr>
              <a:t>|e</a:t>
            </a:r>
            <a:r>
              <a:rPr lang="en-GB" b="1" dirty="0">
                <a:latin typeface="Calibri" pitchFamily="34" charset="0"/>
                <a:sym typeface="Symbol" pitchFamily="18" charset="2"/>
              </a:rPr>
              <a:t>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35859" name="Freeform 1043"/>
          <p:cNvSpPr>
            <a:spLocks/>
          </p:cNvSpPr>
          <p:nvPr/>
        </p:nvSpPr>
        <p:spPr bwMode="auto">
          <a:xfrm>
            <a:off x="8050214" y="5004148"/>
            <a:ext cx="1368425" cy="358775"/>
          </a:xfrm>
          <a:custGeom>
            <a:avLst/>
            <a:gdLst>
              <a:gd name="T0" fmla="*/ 0 w 11177"/>
              <a:gd name="T1" fmla="*/ 260798540 h 10000"/>
              <a:gd name="T2" fmla="*/ 1372496616 w 11177"/>
              <a:gd name="T3" fmla="*/ 33349926 h 10000"/>
              <a:gd name="T4" fmla="*/ 2147483647 w 11177"/>
              <a:gd name="T5" fmla="*/ 461263491 h 10000"/>
              <a:gd name="T6" fmla="*/ 2147483647 w 11177"/>
              <a:gd name="T7" fmla="*/ 33349926 h 10000"/>
              <a:gd name="T8" fmla="*/ 2147483647 w 11177"/>
              <a:gd name="T9" fmla="*/ 461263491 h 10000"/>
              <a:gd name="T10" fmla="*/ 2147483647 w 11177"/>
              <a:gd name="T11" fmla="*/ 33349926 h 10000"/>
              <a:gd name="T12" fmla="*/ 2147483647 w 11177"/>
              <a:gd name="T13" fmla="*/ 461263491 h 10000"/>
              <a:gd name="T14" fmla="*/ 2147483647 w 11177"/>
              <a:gd name="T15" fmla="*/ 33349926 h 10000"/>
              <a:gd name="T16" fmla="*/ 2147483647 w 11177"/>
              <a:gd name="T17" fmla="*/ 278049440 h 10000"/>
              <a:gd name="T18" fmla="*/ 2147483647 w 11177"/>
              <a:gd name="T19" fmla="*/ 278049440 h 100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177"/>
              <a:gd name="T31" fmla="*/ 0 h 10000"/>
              <a:gd name="T32" fmla="*/ 11177 w 11177"/>
              <a:gd name="T33" fmla="*/ 10000 h 100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177" h="10000">
                <a:moveTo>
                  <a:pt x="0" y="5654"/>
                </a:moveTo>
                <a:cubicBezTo>
                  <a:pt x="126" y="4860"/>
                  <a:pt x="417" y="0"/>
                  <a:pt x="748" y="723"/>
                </a:cubicBezTo>
                <a:cubicBezTo>
                  <a:pt x="1080" y="1448"/>
                  <a:pt x="1583" y="10000"/>
                  <a:pt x="1987" y="10000"/>
                </a:cubicBezTo>
                <a:cubicBezTo>
                  <a:pt x="2398" y="10000"/>
                  <a:pt x="2802" y="723"/>
                  <a:pt x="3213" y="723"/>
                </a:cubicBezTo>
                <a:cubicBezTo>
                  <a:pt x="3624" y="723"/>
                  <a:pt x="4028" y="10000"/>
                  <a:pt x="4438" y="10000"/>
                </a:cubicBezTo>
                <a:cubicBezTo>
                  <a:pt x="4842" y="10000"/>
                  <a:pt x="5253" y="723"/>
                  <a:pt x="5664" y="723"/>
                </a:cubicBezTo>
                <a:cubicBezTo>
                  <a:pt x="6088" y="723"/>
                  <a:pt x="6492" y="10000"/>
                  <a:pt x="6903" y="10000"/>
                </a:cubicBezTo>
                <a:cubicBezTo>
                  <a:pt x="7313" y="10000"/>
                  <a:pt x="7710" y="1385"/>
                  <a:pt x="8128" y="723"/>
                </a:cubicBezTo>
                <a:cubicBezTo>
                  <a:pt x="8546" y="61"/>
                  <a:pt x="8904" y="5144"/>
                  <a:pt x="9412" y="6028"/>
                </a:cubicBezTo>
                <a:cubicBezTo>
                  <a:pt x="9920" y="6912"/>
                  <a:pt x="10351" y="5945"/>
                  <a:pt x="11177" y="6028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35860" name="Group 172"/>
          <p:cNvGrpSpPr>
            <a:grpSpLocks/>
          </p:cNvGrpSpPr>
          <p:nvPr/>
        </p:nvGrpSpPr>
        <p:grpSpPr bwMode="auto">
          <a:xfrm flipH="1" flipV="1">
            <a:off x="7258051" y="4859685"/>
            <a:ext cx="576263" cy="720725"/>
            <a:chOff x="3347864" y="2204864"/>
            <a:chExt cx="576064" cy="720080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3347864" y="2924944"/>
              <a:ext cx="57606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347864" y="2276237"/>
              <a:ext cx="57606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3563689" y="2204864"/>
              <a:ext cx="144413" cy="144333"/>
            </a:xfrm>
            <a:prstGeom prst="ellipse">
              <a:avLst/>
            </a:prstGeom>
            <a:solidFill>
              <a:srgbClr val="1111FD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35861" name="Group 45"/>
          <p:cNvGrpSpPr>
            <a:grpSpLocks/>
          </p:cNvGrpSpPr>
          <p:nvPr/>
        </p:nvGrpSpPr>
        <p:grpSpPr bwMode="auto">
          <a:xfrm flipH="1" flipV="1">
            <a:off x="4592639" y="4510434"/>
            <a:ext cx="1317625" cy="1295400"/>
            <a:chOff x="3902680" y="2141240"/>
            <a:chExt cx="1317392" cy="1296144"/>
          </a:xfrm>
        </p:grpSpPr>
        <p:pic>
          <p:nvPicPr>
            <p:cNvPr id="35869" name="Picture 2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2680" y="2141240"/>
              <a:ext cx="1317392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870" name="Group 172"/>
            <p:cNvGrpSpPr>
              <a:grpSpLocks/>
            </p:cNvGrpSpPr>
            <p:nvPr/>
          </p:nvGrpSpPr>
          <p:grpSpPr bwMode="auto">
            <a:xfrm flipV="1">
              <a:off x="4334728" y="2419980"/>
              <a:ext cx="576064" cy="720080"/>
              <a:chOff x="3347864" y="2204864"/>
              <a:chExt cx="576064" cy="720080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3347540" y="2925712"/>
                <a:ext cx="57616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3347540" y="2276052"/>
                <a:ext cx="57616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Oval 50"/>
              <p:cNvSpPr/>
              <p:nvPr/>
            </p:nvSpPr>
            <p:spPr>
              <a:xfrm>
                <a:off x="3563402" y="2204574"/>
                <a:ext cx="144437" cy="144545"/>
              </a:xfrm>
              <a:prstGeom prst="ellipse">
                <a:avLst/>
              </a:prstGeom>
              <a:solidFill>
                <a:srgbClr val="1111FD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</p:grpSp>
      <p:sp>
        <p:nvSpPr>
          <p:cNvPr id="52" name="Right Arrow 51"/>
          <p:cNvSpPr/>
          <p:nvPr/>
        </p:nvSpPr>
        <p:spPr>
          <a:xfrm flipH="1">
            <a:off x="6610350" y="5013672"/>
            <a:ext cx="647700" cy="36036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60" name="Rectangle 60"/>
              <p:cNvSpPr>
                <a:spLocks noChangeArrowheads="1"/>
              </p:cNvSpPr>
              <p:nvPr/>
            </p:nvSpPr>
            <p:spPr bwMode="auto">
              <a:xfrm>
                <a:off x="1119055" y="4538979"/>
                <a:ext cx="1565750" cy="1131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GB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 dirty="0"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r>
                        <a:rPr lang="en-GB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 dirty="0">
                              <a:latin typeface="Cambria Math"/>
                              <a:ea typeface="Cambria Math"/>
                            </a:rPr>
                            <m:t>𝐸</m:t>
                          </m:r>
                        </m:num>
                        <m:den>
                          <m:r>
                            <a:rPr lang="en-GB" i="1" dirty="0">
                              <a:latin typeface="Cambria Math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Symbol" pitchFamily="18" charset="2"/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GB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 dirty="0">
                                  <a:latin typeface="Cambria Math"/>
                                </a:rPr>
                                <m:t>𝑘</m:t>
                              </m:r>
                            </m:e>
                          </m:acc>
                        </m:e>
                      </m:d>
                      <m:r>
                        <a:rPr lang="en-GB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 dirty="0">
                              <a:latin typeface="Cambria Math"/>
                              <a:ea typeface="Cambria Math"/>
                            </a:rPr>
                            <m:t>𝜔</m:t>
                          </m:r>
                        </m:num>
                        <m:den>
                          <m:r>
                            <a:rPr lang="en-GB" i="1" dirty="0">
                              <a:latin typeface="Cambria Math"/>
                            </a:rPr>
                            <m:t>𝑐</m:t>
                          </m:r>
                        </m:den>
                      </m:f>
                      <m:r>
                        <a:rPr lang="en-GB" i="1" dirty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i="1" dirty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i="1" dirty="0">
                              <a:latin typeface="Cambria Math"/>
                            </a:rPr>
                            <m:t>2</m:t>
                          </m:r>
                          <m:r>
                            <a:rPr lang="en-GB" i="1" dirty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GB" i="1" dirty="0"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Symbol" pitchFamily="18" charset="2"/>
                </a:endParaRPr>
              </a:p>
            </p:txBody>
          </p:sp>
        </mc:Choice>
        <mc:Fallback xmlns="">
          <p:sp>
            <p:nvSpPr>
              <p:cNvPr id="18460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9055" y="4538979"/>
                <a:ext cx="1565750" cy="1131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31"/>
              <p:cNvSpPr txBox="1">
                <a:spLocks noChangeArrowheads="1"/>
              </p:cNvSpPr>
              <p:nvPr/>
            </p:nvSpPr>
            <p:spPr bwMode="auto">
              <a:xfrm>
                <a:off x="6969621" y="2204865"/>
                <a:ext cx="939616" cy="410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i="1" dirty="0">
                              <a:latin typeface="Cambria Math" panose="02040503050406030204" pitchFamily="18" charset="0"/>
                              <a:ea typeface="Cambria Math"/>
                              <a:sym typeface="Math3" pitchFamily="2" charset="2"/>
                            </a:rPr>
                          </m:ctrlPr>
                        </m:accPr>
                        <m:e>
                          <m:r>
                            <a:rPr lang="en-GB" i="1" dirty="0">
                              <a:latin typeface="Cambria Math"/>
                              <a:ea typeface="Cambria Math"/>
                              <a:sym typeface="Math3" pitchFamily="2" charset="2"/>
                            </a:rPr>
                            <m:t>𝑝</m:t>
                          </m:r>
                        </m:e>
                      </m:acc>
                      <m:r>
                        <a:rPr lang="en-GB" i="1" dirty="0">
                          <a:latin typeface="Cambria Math"/>
                          <a:ea typeface="Cambria Math"/>
                          <a:sym typeface="Math3" pitchFamily="2" charset="2"/>
                        </a:rPr>
                        <m:t>=ℏ</m:t>
                      </m:r>
                      <m:acc>
                        <m:accPr>
                          <m:chr m:val="⃗"/>
                          <m:ctrlPr>
                            <a:rPr lang="en-GB" i="1" dirty="0">
                              <a:latin typeface="Cambria Math" panose="02040503050406030204" pitchFamily="18" charset="0"/>
                              <a:sym typeface="Math3" pitchFamily="2" charset="2"/>
                            </a:rPr>
                          </m:ctrlPr>
                        </m:accPr>
                        <m:e>
                          <m:r>
                            <a:rPr lang="en-GB" i="1" dirty="0">
                              <a:latin typeface="Cambria Math"/>
                              <a:sym typeface="Math3" pitchFamily="2" charset="2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en-GB" i="1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53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69621" y="2204865"/>
                <a:ext cx="939616" cy="410305"/>
              </a:xfrm>
              <a:prstGeom prst="rect">
                <a:avLst/>
              </a:prstGeom>
              <a:blipFill>
                <a:blip r:embed="rId6"/>
                <a:stretch>
                  <a:fillRect t="-10448" b="-597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31"/>
              <p:cNvSpPr txBox="1">
                <a:spLocks noChangeArrowheads="1"/>
              </p:cNvSpPr>
              <p:nvPr/>
            </p:nvSpPr>
            <p:spPr bwMode="auto">
              <a:xfrm>
                <a:off x="8084119" y="4568953"/>
                <a:ext cx="507190" cy="410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>
                          <a:latin typeface="Cambria Math"/>
                          <a:ea typeface="Cambria Math"/>
                          <a:sym typeface="Math3" pitchFamily="2" charset="2"/>
                        </a:rPr>
                        <m:t>ℏ</m:t>
                      </m:r>
                      <m:acc>
                        <m:accPr>
                          <m:chr m:val="⃗"/>
                          <m:ctrlPr>
                            <a:rPr lang="en-GB" i="1" dirty="0">
                              <a:latin typeface="Cambria Math" panose="02040503050406030204" pitchFamily="18" charset="0"/>
                              <a:sym typeface="Math3" pitchFamily="2" charset="2"/>
                            </a:rPr>
                          </m:ctrlPr>
                        </m:accPr>
                        <m:e>
                          <m:r>
                            <a:rPr lang="en-GB" i="1" dirty="0">
                              <a:latin typeface="Cambria Math"/>
                              <a:sym typeface="Math3" pitchFamily="2" charset="2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en-GB" i="1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55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84119" y="4568953"/>
                <a:ext cx="507190" cy="4103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31"/>
              <p:cNvSpPr txBox="1">
                <a:spLocks noChangeArrowheads="1"/>
              </p:cNvSpPr>
              <p:nvPr/>
            </p:nvSpPr>
            <p:spPr bwMode="auto">
              <a:xfrm>
                <a:off x="6499943" y="4581873"/>
                <a:ext cx="507190" cy="410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>
                          <a:latin typeface="Cambria Math"/>
                          <a:ea typeface="Cambria Math"/>
                          <a:sym typeface="Math3" pitchFamily="2" charset="2"/>
                        </a:rPr>
                        <m:t>ℏ</m:t>
                      </m:r>
                      <m:acc>
                        <m:accPr>
                          <m:chr m:val="⃗"/>
                          <m:ctrlPr>
                            <a:rPr lang="en-GB" i="1" dirty="0">
                              <a:latin typeface="Cambria Math" panose="02040503050406030204" pitchFamily="18" charset="0"/>
                              <a:sym typeface="Math3" pitchFamily="2" charset="2"/>
                            </a:rPr>
                          </m:ctrlPr>
                        </m:accPr>
                        <m:e>
                          <m:r>
                            <a:rPr lang="en-GB" i="1" dirty="0">
                              <a:latin typeface="Cambria Math"/>
                              <a:sym typeface="Math3" pitchFamily="2" charset="2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en-GB" i="1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56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99943" y="4581873"/>
                <a:ext cx="507190" cy="4103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31"/>
              <p:cNvSpPr txBox="1">
                <a:spLocks noChangeArrowheads="1"/>
              </p:cNvSpPr>
              <p:nvPr/>
            </p:nvSpPr>
            <p:spPr bwMode="auto">
              <a:xfrm>
                <a:off x="4641209" y="5734368"/>
                <a:ext cx="79823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i="1" dirty="0">
                              <a:latin typeface="Cambria Math" panose="02040503050406030204" pitchFamily="18" charset="0"/>
                              <a:ea typeface="Cambria Math"/>
                              <a:sym typeface="Math3" pitchFamily="2" charset="2"/>
                            </a:rPr>
                          </m:ctrlPr>
                        </m:accPr>
                        <m:e>
                          <m:r>
                            <a:rPr lang="en-GB" i="1" dirty="0">
                              <a:latin typeface="Cambria Math"/>
                              <a:ea typeface="Cambria Math"/>
                              <a:sym typeface="Math3" pitchFamily="2" charset="2"/>
                            </a:rPr>
                            <m:t>𝑝</m:t>
                          </m:r>
                        </m:e>
                      </m:acc>
                      <m:r>
                        <a:rPr lang="en-GB" i="1" dirty="0">
                          <a:latin typeface="Cambria Math"/>
                          <a:ea typeface="Cambria Math"/>
                          <a:sym typeface="Math3" pitchFamily="2" charset="2"/>
                        </a:rPr>
                        <m:t>=0</m:t>
                      </m:r>
                    </m:oMath>
                  </m:oMathPara>
                </a14:m>
                <a:endParaRPr lang="en-GB" i="1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57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1209" y="5734368"/>
                <a:ext cx="798231" cy="369332"/>
              </a:xfrm>
              <a:prstGeom prst="rect">
                <a:avLst/>
              </a:prstGeom>
              <a:blipFill>
                <a:blip r:embed="rId9"/>
                <a:stretch>
                  <a:fillRect t="-23333" b="-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31"/>
              <p:cNvSpPr txBox="1">
                <a:spLocks noChangeArrowheads="1"/>
              </p:cNvSpPr>
              <p:nvPr/>
            </p:nvSpPr>
            <p:spPr bwMode="auto">
              <a:xfrm>
                <a:off x="6825606" y="5661249"/>
                <a:ext cx="1112741" cy="410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i="1" dirty="0">
                              <a:latin typeface="Cambria Math" panose="02040503050406030204" pitchFamily="18" charset="0"/>
                              <a:ea typeface="Cambria Math"/>
                              <a:sym typeface="Math3" pitchFamily="2" charset="2"/>
                            </a:rPr>
                          </m:ctrlPr>
                        </m:accPr>
                        <m:e>
                          <m:r>
                            <a:rPr lang="en-GB" i="1" dirty="0">
                              <a:latin typeface="Cambria Math"/>
                              <a:ea typeface="Cambria Math"/>
                              <a:sym typeface="Math3" pitchFamily="2" charset="2"/>
                            </a:rPr>
                            <m:t>𝑝</m:t>
                          </m:r>
                        </m:e>
                      </m:acc>
                      <m:r>
                        <a:rPr lang="en-GB" i="1" dirty="0">
                          <a:latin typeface="Cambria Math"/>
                          <a:ea typeface="Cambria Math"/>
                          <a:sym typeface="Math3" pitchFamily="2" charset="2"/>
                        </a:rPr>
                        <m:t>=−ℏ</m:t>
                      </m:r>
                      <m:acc>
                        <m:accPr>
                          <m:chr m:val="⃗"/>
                          <m:ctrlPr>
                            <a:rPr lang="en-GB" i="1" dirty="0">
                              <a:latin typeface="Cambria Math" panose="02040503050406030204" pitchFamily="18" charset="0"/>
                              <a:sym typeface="Math3" pitchFamily="2" charset="2"/>
                            </a:rPr>
                          </m:ctrlPr>
                        </m:accPr>
                        <m:e>
                          <m:r>
                            <a:rPr lang="en-GB" i="1" dirty="0">
                              <a:latin typeface="Cambria Math"/>
                              <a:sym typeface="Math3" pitchFamily="2" charset="2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en-GB" i="1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58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25606" y="5661249"/>
                <a:ext cx="1112741" cy="410305"/>
              </a:xfrm>
              <a:prstGeom prst="rect">
                <a:avLst/>
              </a:prstGeom>
              <a:blipFill>
                <a:blip r:embed="rId10"/>
                <a:stretch>
                  <a:fillRect t="-10448" b="-597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7640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2" name="Up Arrow 11"/>
          <p:cNvSpPr/>
          <p:nvPr/>
        </p:nvSpPr>
        <p:spPr>
          <a:xfrm>
            <a:off x="2728914" y="1779588"/>
            <a:ext cx="846137" cy="3243262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Up Arrow 12"/>
          <p:cNvSpPr/>
          <p:nvPr/>
        </p:nvSpPr>
        <p:spPr>
          <a:xfrm>
            <a:off x="4094164" y="1779588"/>
            <a:ext cx="846137" cy="324326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Up Arrow 16"/>
          <p:cNvSpPr/>
          <p:nvPr/>
        </p:nvSpPr>
        <p:spPr>
          <a:xfrm>
            <a:off x="5497514" y="1779588"/>
            <a:ext cx="846137" cy="324326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Up Arrow 17"/>
          <p:cNvSpPr/>
          <p:nvPr/>
        </p:nvSpPr>
        <p:spPr>
          <a:xfrm>
            <a:off x="6897689" y="1779588"/>
            <a:ext cx="847725" cy="324326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Up Arrow 18"/>
          <p:cNvSpPr/>
          <p:nvPr/>
        </p:nvSpPr>
        <p:spPr>
          <a:xfrm>
            <a:off x="7799389" y="1779588"/>
            <a:ext cx="847725" cy="3243262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890838" y="5926139"/>
            <a:ext cx="72834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2587625" y="4027488"/>
            <a:ext cx="387985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987006" y="4039394"/>
            <a:ext cx="3881438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5393531" y="4039394"/>
            <a:ext cx="3881438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46" name="TextBox 25"/>
          <p:cNvSpPr txBox="1">
            <a:spLocks noChangeArrowheads="1"/>
          </p:cNvSpPr>
          <p:nvPr/>
        </p:nvSpPr>
        <p:spPr bwMode="auto">
          <a:xfrm>
            <a:off x="4300538" y="5980113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0</a:t>
            </a:r>
          </a:p>
        </p:txBody>
      </p:sp>
      <p:sp>
        <p:nvSpPr>
          <p:cNvPr id="44047" name="TextBox 26"/>
          <p:cNvSpPr txBox="1">
            <a:spLocks noChangeArrowheads="1"/>
          </p:cNvSpPr>
          <p:nvPr/>
        </p:nvSpPr>
        <p:spPr bwMode="auto">
          <a:xfrm>
            <a:off x="5699125" y="5980113"/>
            <a:ext cx="2968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T</a:t>
            </a:r>
          </a:p>
        </p:txBody>
      </p:sp>
      <p:sp>
        <p:nvSpPr>
          <p:cNvPr id="44048" name="TextBox 27"/>
          <p:cNvSpPr txBox="1">
            <a:spLocks noChangeArrowheads="1"/>
          </p:cNvSpPr>
          <p:nvPr/>
        </p:nvSpPr>
        <p:spPr bwMode="auto">
          <a:xfrm>
            <a:off x="7016750" y="5980113"/>
            <a:ext cx="4138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2T</a:t>
            </a:r>
          </a:p>
        </p:txBody>
      </p:sp>
      <p:grpSp>
        <p:nvGrpSpPr>
          <p:cNvPr id="44049" name="Group 28"/>
          <p:cNvGrpSpPr>
            <a:grpSpLocks/>
          </p:cNvGrpSpPr>
          <p:nvPr/>
        </p:nvGrpSpPr>
        <p:grpSpPr bwMode="auto">
          <a:xfrm>
            <a:off x="4362450" y="4065589"/>
            <a:ext cx="323850" cy="320675"/>
            <a:chOff x="3203848" y="3140968"/>
            <a:chExt cx="576064" cy="576064"/>
          </a:xfrm>
        </p:grpSpPr>
        <p:sp>
          <p:nvSpPr>
            <p:cNvPr id="30" name="Oval 29"/>
            <p:cNvSpPr/>
            <p:nvPr/>
          </p:nvSpPr>
          <p:spPr>
            <a:xfrm>
              <a:off x="3203848" y="3140968"/>
              <a:ext cx="576064" cy="576064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31" name="Straight Connector 30"/>
            <p:cNvCxnSpPr/>
            <p:nvPr/>
          </p:nvCxnSpPr>
          <p:spPr>
            <a:xfrm rot="5400000" flipH="1" flipV="1">
              <a:off x="3477762" y="3080241"/>
              <a:ext cx="0" cy="4066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 flipH="1" flipV="1">
              <a:off x="3477762" y="3371125"/>
              <a:ext cx="0" cy="4066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3418460" y="3503146"/>
              <a:ext cx="144017" cy="14259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44050" name="Group 33"/>
          <p:cNvGrpSpPr>
            <a:grpSpLocks/>
          </p:cNvGrpSpPr>
          <p:nvPr/>
        </p:nvGrpSpPr>
        <p:grpSpPr bwMode="auto">
          <a:xfrm>
            <a:off x="2959100" y="4065589"/>
            <a:ext cx="323850" cy="320675"/>
            <a:chOff x="3203848" y="3140968"/>
            <a:chExt cx="576064" cy="576064"/>
          </a:xfrm>
        </p:grpSpPr>
        <p:sp>
          <p:nvSpPr>
            <p:cNvPr id="35" name="Oval 34"/>
            <p:cNvSpPr/>
            <p:nvPr/>
          </p:nvSpPr>
          <p:spPr>
            <a:xfrm>
              <a:off x="3203848" y="3140968"/>
              <a:ext cx="576064" cy="576064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5400000" flipH="1" flipV="1">
              <a:off x="3477762" y="3080241"/>
              <a:ext cx="0" cy="4066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 flipH="1" flipV="1">
              <a:off x="3477762" y="3371125"/>
              <a:ext cx="0" cy="4066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3435403" y="3169486"/>
              <a:ext cx="124249" cy="50476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44051" name="Group 38"/>
          <p:cNvGrpSpPr>
            <a:grpSpLocks/>
          </p:cNvGrpSpPr>
          <p:nvPr/>
        </p:nvGrpSpPr>
        <p:grpSpPr bwMode="auto">
          <a:xfrm>
            <a:off x="5765800" y="4065589"/>
            <a:ext cx="323850" cy="320675"/>
            <a:chOff x="3203848" y="3140968"/>
            <a:chExt cx="576064" cy="576064"/>
          </a:xfrm>
        </p:grpSpPr>
        <p:sp>
          <p:nvSpPr>
            <p:cNvPr id="40" name="Oval 39"/>
            <p:cNvSpPr/>
            <p:nvPr/>
          </p:nvSpPr>
          <p:spPr>
            <a:xfrm>
              <a:off x="3203848" y="3140968"/>
              <a:ext cx="576064" cy="576064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41" name="Straight Connector 40"/>
            <p:cNvCxnSpPr/>
            <p:nvPr/>
          </p:nvCxnSpPr>
          <p:spPr>
            <a:xfrm rot="5400000" flipH="1" flipV="1">
              <a:off x="3477762" y="3080241"/>
              <a:ext cx="0" cy="4066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 flipH="1" flipV="1">
              <a:off x="3477762" y="3371125"/>
              <a:ext cx="0" cy="4066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3418460" y="3503146"/>
              <a:ext cx="144017" cy="14259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44052" name="Group 43"/>
          <p:cNvGrpSpPr>
            <a:grpSpLocks/>
          </p:cNvGrpSpPr>
          <p:nvPr/>
        </p:nvGrpSpPr>
        <p:grpSpPr bwMode="auto">
          <a:xfrm flipV="1">
            <a:off x="5765800" y="2684464"/>
            <a:ext cx="323850" cy="319087"/>
            <a:chOff x="3203848" y="3140968"/>
            <a:chExt cx="576064" cy="576064"/>
          </a:xfrm>
        </p:grpSpPr>
        <p:sp>
          <p:nvSpPr>
            <p:cNvPr id="45" name="Oval 44"/>
            <p:cNvSpPr/>
            <p:nvPr/>
          </p:nvSpPr>
          <p:spPr>
            <a:xfrm>
              <a:off x="3203848" y="3140968"/>
              <a:ext cx="576064" cy="576064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46" name="Straight Connector 45"/>
            <p:cNvCxnSpPr/>
            <p:nvPr/>
          </p:nvCxnSpPr>
          <p:spPr>
            <a:xfrm rot="5400000" flipH="1" flipV="1">
              <a:off x="3477762" y="3080951"/>
              <a:ext cx="0" cy="4066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3477762" y="3370416"/>
              <a:ext cx="0" cy="4066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3418460" y="3502083"/>
              <a:ext cx="144017" cy="143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44053" name="Group 48"/>
          <p:cNvGrpSpPr>
            <a:grpSpLocks/>
          </p:cNvGrpSpPr>
          <p:nvPr/>
        </p:nvGrpSpPr>
        <p:grpSpPr bwMode="auto">
          <a:xfrm flipV="1">
            <a:off x="7167564" y="2684464"/>
            <a:ext cx="325437" cy="319087"/>
            <a:chOff x="3203848" y="3140968"/>
            <a:chExt cx="576064" cy="576064"/>
          </a:xfrm>
        </p:grpSpPr>
        <p:sp>
          <p:nvSpPr>
            <p:cNvPr id="50" name="Oval 49"/>
            <p:cNvSpPr/>
            <p:nvPr/>
          </p:nvSpPr>
          <p:spPr>
            <a:xfrm>
              <a:off x="3203848" y="3140968"/>
              <a:ext cx="576064" cy="576064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51" name="Straight Connector 50"/>
            <p:cNvCxnSpPr/>
            <p:nvPr/>
          </p:nvCxnSpPr>
          <p:spPr>
            <a:xfrm rot="5400000" flipH="1" flipV="1">
              <a:off x="3479235" y="3079133"/>
              <a:ext cx="0" cy="4102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H="1" flipV="1">
              <a:off x="3479235" y="3368598"/>
              <a:ext cx="0" cy="4102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3417414" y="3502083"/>
              <a:ext cx="148933" cy="143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54" name="Oval 53"/>
          <p:cNvSpPr/>
          <p:nvPr/>
        </p:nvSpPr>
        <p:spPr>
          <a:xfrm>
            <a:off x="7286626" y="2879726"/>
            <a:ext cx="80963" cy="793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44055" name="Group 54"/>
          <p:cNvGrpSpPr>
            <a:grpSpLocks/>
          </p:cNvGrpSpPr>
          <p:nvPr/>
        </p:nvGrpSpPr>
        <p:grpSpPr bwMode="auto">
          <a:xfrm>
            <a:off x="8031163" y="2684464"/>
            <a:ext cx="322262" cy="319087"/>
            <a:chOff x="3203848" y="3140968"/>
            <a:chExt cx="576064" cy="576064"/>
          </a:xfrm>
        </p:grpSpPr>
        <p:sp>
          <p:nvSpPr>
            <p:cNvPr id="56" name="Oval 55"/>
            <p:cNvSpPr/>
            <p:nvPr/>
          </p:nvSpPr>
          <p:spPr>
            <a:xfrm>
              <a:off x="3203848" y="3140968"/>
              <a:ext cx="576064" cy="576064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57" name="Straight Connector 56"/>
            <p:cNvCxnSpPr/>
            <p:nvPr/>
          </p:nvCxnSpPr>
          <p:spPr>
            <a:xfrm rot="5400000" flipH="1" flipV="1">
              <a:off x="3479110" y="3079949"/>
              <a:ext cx="0" cy="4086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 flipH="1" flipV="1">
              <a:off x="3479110" y="3369414"/>
              <a:ext cx="0" cy="4086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3419518" y="3502083"/>
              <a:ext cx="144725" cy="143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44056" name="Group 59"/>
          <p:cNvGrpSpPr>
            <a:grpSpLocks/>
          </p:cNvGrpSpPr>
          <p:nvPr/>
        </p:nvGrpSpPr>
        <p:grpSpPr bwMode="auto">
          <a:xfrm flipV="1">
            <a:off x="8031163" y="1993900"/>
            <a:ext cx="322262" cy="317500"/>
            <a:chOff x="3203848" y="3140968"/>
            <a:chExt cx="576064" cy="576064"/>
          </a:xfrm>
        </p:grpSpPr>
        <p:sp>
          <p:nvSpPr>
            <p:cNvPr id="61" name="Oval 60"/>
            <p:cNvSpPr/>
            <p:nvPr/>
          </p:nvSpPr>
          <p:spPr>
            <a:xfrm>
              <a:off x="3203848" y="3140968"/>
              <a:ext cx="576064" cy="576064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62" name="Straight Connector 61"/>
            <p:cNvCxnSpPr/>
            <p:nvPr/>
          </p:nvCxnSpPr>
          <p:spPr>
            <a:xfrm rot="5400000" flipH="1" flipV="1">
              <a:off x="3479110" y="3080665"/>
              <a:ext cx="0" cy="4086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 flipH="1" flipV="1">
              <a:off x="3479110" y="3368697"/>
              <a:ext cx="0" cy="4086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3419518" y="3501007"/>
              <a:ext cx="144725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cxnSp>
        <p:nvCxnSpPr>
          <p:cNvPr id="65" name="Straight Arrow Connector 64"/>
          <p:cNvCxnSpPr/>
          <p:nvPr/>
        </p:nvCxnSpPr>
        <p:spPr>
          <a:xfrm>
            <a:off x="3392488" y="4221164"/>
            <a:ext cx="863600" cy="3175"/>
          </a:xfrm>
          <a:prstGeom prst="straightConnector1">
            <a:avLst/>
          </a:prstGeom>
          <a:ln w="34925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4810126" y="4224339"/>
            <a:ext cx="860425" cy="1587"/>
          </a:xfrm>
          <a:prstGeom prst="straightConnector1">
            <a:avLst/>
          </a:prstGeom>
          <a:ln w="34925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6146801" y="2841626"/>
            <a:ext cx="860425" cy="3175"/>
          </a:xfrm>
          <a:prstGeom prst="straightConnector1">
            <a:avLst/>
          </a:prstGeom>
          <a:ln w="34925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86300" y="3003551"/>
            <a:ext cx="1079500" cy="955675"/>
          </a:xfrm>
          <a:prstGeom prst="straightConnector1">
            <a:avLst/>
          </a:prstGeom>
          <a:ln w="34925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6089651" y="3005138"/>
            <a:ext cx="1077913" cy="957262"/>
          </a:xfrm>
          <a:prstGeom prst="straightConnector1">
            <a:avLst/>
          </a:prstGeom>
          <a:ln w="34925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7553326" y="2847976"/>
            <a:ext cx="430213" cy="3175"/>
          </a:xfrm>
          <a:prstGeom prst="straightConnector1">
            <a:avLst/>
          </a:prstGeom>
          <a:ln w="34925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7493001" y="2311401"/>
            <a:ext cx="485775" cy="411163"/>
          </a:xfrm>
          <a:prstGeom prst="straightConnector1">
            <a:avLst/>
          </a:prstGeom>
          <a:ln w="34925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64" name="TextBox 72"/>
          <p:cNvSpPr txBox="1">
            <a:spLocks noChangeArrowheads="1"/>
          </p:cNvSpPr>
          <p:nvPr/>
        </p:nvSpPr>
        <p:spPr bwMode="auto">
          <a:xfrm rot="16200000" flipH="1">
            <a:off x="7816058" y="5369720"/>
            <a:ext cx="8461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>
                <a:latin typeface="Times New Roman" pitchFamily="18" charset="0"/>
                <a:cs typeface="Times New Roman" pitchFamily="18" charset="0"/>
              </a:rPr>
              <a:t>Detection</a:t>
            </a:r>
          </a:p>
        </p:txBody>
      </p:sp>
      <p:sp>
        <p:nvSpPr>
          <p:cNvPr id="44065" name="TextBox 75"/>
          <p:cNvSpPr txBox="1">
            <a:spLocks noChangeArrowheads="1"/>
          </p:cNvSpPr>
          <p:nvPr/>
        </p:nvSpPr>
        <p:spPr bwMode="auto">
          <a:xfrm>
            <a:off x="9201151" y="5980113"/>
            <a:ext cx="6142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time</a:t>
            </a:r>
          </a:p>
        </p:txBody>
      </p:sp>
      <p:sp>
        <p:nvSpPr>
          <p:cNvPr id="97" name="Flowchart: Delay 96"/>
          <p:cNvSpPr/>
          <p:nvPr/>
        </p:nvSpPr>
        <p:spPr>
          <a:xfrm rot="19291598">
            <a:off x="8480426" y="1493839"/>
            <a:ext cx="430213" cy="427037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8" name="Flowchart: Delay 97"/>
          <p:cNvSpPr/>
          <p:nvPr/>
        </p:nvSpPr>
        <p:spPr>
          <a:xfrm>
            <a:off x="8662988" y="2576514"/>
            <a:ext cx="430212" cy="427037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44071" name="Group 98"/>
          <p:cNvGrpSpPr>
            <a:grpSpLocks/>
          </p:cNvGrpSpPr>
          <p:nvPr/>
        </p:nvGrpSpPr>
        <p:grpSpPr bwMode="auto">
          <a:xfrm>
            <a:off x="9634539" y="2019300"/>
            <a:ext cx="782637" cy="477838"/>
            <a:chOff x="6624228" y="2330878"/>
            <a:chExt cx="522058" cy="324036"/>
          </a:xfrm>
        </p:grpSpPr>
        <p:sp>
          <p:nvSpPr>
            <p:cNvPr id="100" name="Flowchart: Merge 99"/>
            <p:cNvSpPr/>
            <p:nvPr/>
          </p:nvSpPr>
          <p:spPr>
            <a:xfrm rot="16200000">
              <a:off x="6732769" y="2312346"/>
              <a:ext cx="324036" cy="361100"/>
            </a:xfrm>
            <a:prstGeom prst="flowChartMerg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101" name="Straight Connector 100"/>
            <p:cNvCxnSpPr/>
            <p:nvPr/>
          </p:nvCxnSpPr>
          <p:spPr>
            <a:xfrm rot="10800000">
              <a:off x="6624228" y="2421307"/>
              <a:ext cx="9001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10800000">
              <a:off x="6624228" y="2574174"/>
              <a:ext cx="9001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0800000">
              <a:off x="7056276" y="2493434"/>
              <a:ext cx="9001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4" name="Curved Connector 103"/>
          <p:cNvCxnSpPr>
            <a:stCxn id="97" idx="3"/>
          </p:cNvCxnSpPr>
          <p:nvPr/>
        </p:nvCxnSpPr>
        <p:spPr>
          <a:xfrm>
            <a:off x="8866189" y="1574800"/>
            <a:ext cx="820737" cy="577850"/>
          </a:xfrm>
          <a:prstGeom prst="curvedConnector3">
            <a:avLst>
              <a:gd name="adj1" fmla="val 5867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urved Connector 104"/>
          <p:cNvCxnSpPr>
            <a:stCxn id="98" idx="3"/>
          </p:cNvCxnSpPr>
          <p:nvPr/>
        </p:nvCxnSpPr>
        <p:spPr>
          <a:xfrm flipV="1">
            <a:off x="9093201" y="2365375"/>
            <a:ext cx="593725" cy="42545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Arc 137"/>
          <p:cNvSpPr/>
          <p:nvPr/>
        </p:nvSpPr>
        <p:spPr>
          <a:xfrm flipV="1">
            <a:off x="5876926" y="4122738"/>
            <a:ext cx="288925" cy="215900"/>
          </a:xfrm>
          <a:prstGeom prst="arc">
            <a:avLst>
              <a:gd name="adj1" fmla="val 16818734"/>
              <a:gd name="adj2" fmla="val 4746271"/>
            </a:avLst>
          </a:prstGeom>
          <a:ln>
            <a:solidFill>
              <a:srgbClr val="1111FD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0" name="Arc 139"/>
          <p:cNvSpPr/>
          <p:nvPr/>
        </p:nvSpPr>
        <p:spPr>
          <a:xfrm>
            <a:off x="5880100" y="2738438"/>
            <a:ext cx="287338" cy="215900"/>
          </a:xfrm>
          <a:prstGeom prst="arc">
            <a:avLst>
              <a:gd name="adj1" fmla="val 16818734"/>
              <a:gd name="adj2" fmla="val 4746271"/>
            </a:avLst>
          </a:prstGeom>
          <a:ln>
            <a:solidFill>
              <a:srgbClr val="1111FD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1" name="Arc 140"/>
          <p:cNvSpPr/>
          <p:nvPr/>
        </p:nvSpPr>
        <p:spPr>
          <a:xfrm>
            <a:off x="7248525" y="2738438"/>
            <a:ext cx="287338" cy="215900"/>
          </a:xfrm>
          <a:prstGeom prst="arc">
            <a:avLst>
              <a:gd name="adj1" fmla="val 16818734"/>
              <a:gd name="adj2" fmla="val 4746271"/>
            </a:avLst>
          </a:prstGeom>
          <a:ln>
            <a:solidFill>
              <a:srgbClr val="1111FD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2" name="Arc 141"/>
          <p:cNvSpPr/>
          <p:nvPr/>
        </p:nvSpPr>
        <p:spPr>
          <a:xfrm flipV="1">
            <a:off x="4478339" y="4117975"/>
            <a:ext cx="287337" cy="215900"/>
          </a:xfrm>
          <a:prstGeom prst="arc">
            <a:avLst>
              <a:gd name="adj1" fmla="val 16818734"/>
              <a:gd name="adj2" fmla="val 4746271"/>
            </a:avLst>
          </a:prstGeom>
          <a:ln>
            <a:solidFill>
              <a:srgbClr val="1111FD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4084" name="TextBox 71"/>
          <p:cNvSpPr txBox="1">
            <a:spLocks noChangeArrowheads="1"/>
          </p:cNvSpPr>
          <p:nvPr/>
        </p:nvSpPr>
        <p:spPr bwMode="auto">
          <a:xfrm rot="16200000" flipH="1">
            <a:off x="2671764" y="5351870"/>
            <a:ext cx="9540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200" dirty="0">
                <a:latin typeface="Times New Roman" pitchFamily="18" charset="0"/>
                <a:cs typeface="Times New Roman" pitchFamily="18" charset="0"/>
              </a:rPr>
              <a:t>Preparation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31"/>
              <p:cNvSpPr txBox="1">
                <a:spLocks noChangeArrowheads="1"/>
              </p:cNvSpPr>
              <p:nvPr/>
            </p:nvSpPr>
            <p:spPr bwMode="auto">
              <a:xfrm>
                <a:off x="3541020" y="4191471"/>
                <a:ext cx="36862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i="1" dirty="0">
                              <a:latin typeface="Cambria Math" panose="02040503050406030204" pitchFamily="18" charset="0"/>
                              <a:ea typeface="Cambria Math"/>
                              <a:sym typeface="Math3" pitchFamily="2" charset="2"/>
                            </a:rPr>
                          </m:ctrlPr>
                        </m:accPr>
                        <m:e>
                          <m:r>
                            <a:rPr lang="en-GB" i="1" dirty="0">
                              <a:latin typeface="Cambria Math"/>
                              <a:ea typeface="Cambria Math"/>
                              <a:sym typeface="Math3" pitchFamily="2" charset="2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GB" i="1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99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1020" y="4191471"/>
                <a:ext cx="368626" cy="369332"/>
              </a:xfrm>
              <a:prstGeom prst="rect">
                <a:avLst/>
              </a:prstGeom>
              <a:blipFill>
                <a:blip r:embed="rId2"/>
                <a:stretch>
                  <a:fillRect t="-23333" r="-30000" b="-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31"/>
              <p:cNvSpPr txBox="1">
                <a:spLocks noChangeArrowheads="1"/>
              </p:cNvSpPr>
              <p:nvPr/>
            </p:nvSpPr>
            <p:spPr bwMode="auto">
              <a:xfrm>
                <a:off x="4945962" y="4276449"/>
                <a:ext cx="36862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i="1" dirty="0">
                              <a:latin typeface="Cambria Math" panose="02040503050406030204" pitchFamily="18" charset="0"/>
                              <a:ea typeface="Cambria Math"/>
                              <a:sym typeface="Math3" pitchFamily="2" charset="2"/>
                            </a:rPr>
                          </m:ctrlPr>
                        </m:accPr>
                        <m:e>
                          <m:r>
                            <a:rPr lang="en-GB" i="1" dirty="0">
                              <a:latin typeface="Cambria Math"/>
                              <a:ea typeface="Cambria Math"/>
                              <a:sym typeface="Math3" pitchFamily="2" charset="2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GB" i="1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06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45962" y="4276449"/>
                <a:ext cx="368626" cy="369332"/>
              </a:xfrm>
              <a:prstGeom prst="rect">
                <a:avLst/>
              </a:prstGeom>
              <a:blipFill>
                <a:blip r:embed="rId3"/>
                <a:stretch>
                  <a:fillRect t="-23333" r="-29508" b="-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31"/>
              <p:cNvSpPr txBox="1">
                <a:spLocks noChangeArrowheads="1"/>
              </p:cNvSpPr>
              <p:nvPr/>
            </p:nvSpPr>
            <p:spPr bwMode="auto">
              <a:xfrm>
                <a:off x="6362562" y="2409614"/>
                <a:ext cx="36862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i="1" dirty="0">
                              <a:latin typeface="Cambria Math" panose="02040503050406030204" pitchFamily="18" charset="0"/>
                              <a:ea typeface="Cambria Math"/>
                              <a:sym typeface="Math3" pitchFamily="2" charset="2"/>
                            </a:rPr>
                          </m:ctrlPr>
                        </m:accPr>
                        <m:e>
                          <m:r>
                            <a:rPr lang="en-GB" i="1" dirty="0">
                              <a:latin typeface="Cambria Math"/>
                              <a:ea typeface="Cambria Math"/>
                              <a:sym typeface="Math3" pitchFamily="2" charset="2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GB" i="1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07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62562" y="2409614"/>
                <a:ext cx="368626" cy="369332"/>
              </a:xfrm>
              <a:prstGeom prst="rect">
                <a:avLst/>
              </a:prstGeom>
              <a:blipFill>
                <a:blip r:embed="rId4"/>
                <a:stretch>
                  <a:fillRect t="-22951" r="-30000" b="-655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 rot="18910615">
                <a:off x="4615382" y="3196067"/>
                <a:ext cx="913968" cy="4103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i="1" dirty="0">
                              <a:latin typeface="Cambria Math" panose="02040503050406030204" pitchFamily="18" charset="0"/>
                              <a:ea typeface="Cambria Math"/>
                              <a:sym typeface="Math3" pitchFamily="2" charset="2"/>
                            </a:rPr>
                          </m:ctrlPr>
                        </m:accPr>
                        <m:e>
                          <m:r>
                            <a:rPr lang="en-GB" i="1" dirty="0">
                              <a:latin typeface="Cambria Math"/>
                              <a:ea typeface="Cambria Math"/>
                              <a:sym typeface="Math3" pitchFamily="2" charset="2"/>
                            </a:rPr>
                            <m:t>𝑝</m:t>
                          </m:r>
                        </m:e>
                      </m:acc>
                      <m:r>
                        <a:rPr lang="en-GB" i="1" dirty="0">
                          <a:latin typeface="Cambria Math"/>
                          <a:ea typeface="Cambria Math"/>
                          <a:sym typeface="Math3" pitchFamily="2" charset="2"/>
                        </a:rPr>
                        <m:t>+ℏ</m:t>
                      </m:r>
                      <m:acc>
                        <m:accPr>
                          <m:chr m:val="⃗"/>
                          <m:ctrlPr>
                            <a:rPr lang="en-GB" i="1" dirty="0">
                              <a:latin typeface="Cambria Math" panose="02040503050406030204" pitchFamily="18" charset="0"/>
                              <a:sym typeface="Math3" pitchFamily="2" charset="2"/>
                            </a:rPr>
                          </m:ctrlPr>
                        </m:accPr>
                        <m:e>
                          <m:r>
                            <a:rPr lang="en-GB" i="1" dirty="0">
                              <a:latin typeface="Cambria Math"/>
                              <a:sym typeface="Math3" pitchFamily="2" charset="2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en-GB" i="1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10615">
                <a:off x="4615382" y="3196067"/>
                <a:ext cx="913968" cy="4103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 rot="19222783">
                <a:off x="6181680" y="3509931"/>
                <a:ext cx="913968" cy="4103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i="1" dirty="0">
                              <a:latin typeface="Cambria Math" panose="02040503050406030204" pitchFamily="18" charset="0"/>
                              <a:ea typeface="Cambria Math"/>
                              <a:sym typeface="Math3" pitchFamily="2" charset="2"/>
                            </a:rPr>
                          </m:ctrlPr>
                        </m:accPr>
                        <m:e>
                          <m:r>
                            <a:rPr lang="en-GB" i="1" dirty="0">
                              <a:latin typeface="Cambria Math"/>
                              <a:ea typeface="Cambria Math"/>
                              <a:sym typeface="Math3" pitchFamily="2" charset="2"/>
                            </a:rPr>
                            <m:t>𝑝</m:t>
                          </m:r>
                        </m:e>
                      </m:acc>
                      <m:r>
                        <a:rPr lang="en-GB" i="1" dirty="0">
                          <a:latin typeface="Cambria Math"/>
                          <a:ea typeface="Cambria Math"/>
                          <a:sym typeface="Math3" pitchFamily="2" charset="2"/>
                        </a:rPr>
                        <m:t>+ℏ</m:t>
                      </m:r>
                      <m:acc>
                        <m:accPr>
                          <m:chr m:val="⃗"/>
                          <m:ctrlPr>
                            <a:rPr lang="en-GB" i="1" dirty="0">
                              <a:latin typeface="Cambria Math" panose="02040503050406030204" pitchFamily="18" charset="0"/>
                              <a:sym typeface="Math3" pitchFamily="2" charset="2"/>
                            </a:rPr>
                          </m:ctrlPr>
                        </m:accPr>
                        <m:e>
                          <m:r>
                            <a:rPr lang="en-GB" i="1" dirty="0">
                              <a:latin typeface="Cambria Math"/>
                              <a:sym typeface="Math3" pitchFamily="2" charset="2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en-GB" i="1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222783">
                <a:off x="6181680" y="3509931"/>
                <a:ext cx="913968" cy="4103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/>
          <p:cNvCxnSpPr/>
          <p:nvPr/>
        </p:nvCxnSpPr>
        <p:spPr>
          <a:xfrm flipV="1">
            <a:off x="2887663" y="1412777"/>
            <a:ext cx="3178" cy="45149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TextBox 76"/>
          <p:cNvSpPr txBox="1">
            <a:spLocks noChangeArrowheads="1"/>
          </p:cNvSpPr>
          <p:nvPr/>
        </p:nvSpPr>
        <p:spPr bwMode="auto">
          <a:xfrm rot="-5400000">
            <a:off x="2218588" y="2047954"/>
            <a:ext cx="7200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latin typeface="Calibri" pitchFamily="34" charset="0"/>
              </a:rPr>
              <a:t>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98556" y="1298548"/>
                <a:ext cx="608372" cy="408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556" y="1298548"/>
                <a:ext cx="608372" cy="408958"/>
              </a:xfrm>
              <a:prstGeom prst="rect">
                <a:avLst/>
              </a:prstGeom>
              <a:blipFill>
                <a:blip r:embed="rId7"/>
                <a:stretch>
                  <a:fillRect l="-46000" t="-138806" r="-97000" b="-21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6992814" y="1265152"/>
                <a:ext cx="608372" cy="408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814" y="1265152"/>
                <a:ext cx="608372" cy="408958"/>
              </a:xfrm>
              <a:prstGeom prst="rect">
                <a:avLst/>
              </a:prstGeom>
              <a:blipFill>
                <a:blip r:embed="rId8"/>
                <a:stretch>
                  <a:fillRect l="-45000" t="-138806" r="-98000" b="-21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5704006" y="1265152"/>
                <a:ext cx="389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4006" y="1265152"/>
                <a:ext cx="38997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46963743-BFC0-B2FF-53DE-1757DAF50836}"/>
              </a:ext>
            </a:extLst>
          </p:cNvPr>
          <p:cNvSpPr txBox="1">
            <a:spLocks/>
          </p:cNvSpPr>
          <p:nvPr/>
        </p:nvSpPr>
        <p:spPr>
          <a:xfrm>
            <a:off x="431039" y="511556"/>
            <a:ext cx="10515600" cy="4404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4000" dirty="0"/>
              <a:t>Atom Interferometer</a:t>
            </a:r>
          </a:p>
        </p:txBody>
      </p:sp>
    </p:spTree>
    <p:extLst>
      <p:ext uri="{BB962C8B-B14F-4D97-AF65-F5344CB8AC3E}">
        <p14:creationId xmlns:p14="http://schemas.microsoft.com/office/powerpoint/2010/main" val="301368281"/>
      </p:ext>
    </p:extLst>
  </p:cSld>
  <p:clrMapOvr>
    <a:masterClrMapping/>
  </p:clrMapOvr>
</p:sld>
</file>

<file path=ppt/theme/theme1.xml><?xml version="1.0" encoding="utf-8"?>
<a:theme xmlns:a="http://schemas.openxmlformats.org/drawingml/2006/main" name="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KRI_STFC_RAL_Space_BASIC Master Template v8.pptx" id="{6127D053-AC99-43D0-9C5D-6D7D69937859}" vid="{5FE22A8C-3639-4A24-BA3D-B37C38B31F4C}"/>
    </a:ext>
  </a:extLst>
</a:theme>
</file>

<file path=ppt/theme/theme2.xml><?xml version="1.0" encoding="utf-8"?>
<a:theme xmlns:a="http://schemas.openxmlformats.org/drawingml/2006/main" name="Custom Design">
  <a:themeElements>
    <a:clrScheme name="STFC corporate colours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003088"/>
      </a:accent1>
      <a:accent2>
        <a:srgbClr val="1E5DF8"/>
      </a:accent2>
      <a:accent3>
        <a:srgbClr val="E94D36"/>
      </a:accent3>
      <a:accent4>
        <a:srgbClr val="00A788"/>
      </a:accent4>
      <a:accent5>
        <a:srgbClr val="FBBB10"/>
      </a:accent5>
      <a:accent6>
        <a:srgbClr val="DADAD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KRI_STFC_RAL_Space_BASIC Master Template v8.pptx" id="{6127D053-AC99-43D0-9C5D-6D7D69937859}" vid="{10B06808-BEBF-458F-ABF5-DAC11E5EC1E0}"/>
    </a:ext>
  </a:extLst>
</a:theme>
</file>

<file path=ppt/theme/theme3.xml><?xml version="1.0" encoding="utf-8"?>
<a:theme xmlns:a="http://schemas.openxmlformats.org/drawingml/2006/main" name="Font WITHOUT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KRI_STFC_RAL_Space_BASIC Master Template v8.pptx" id="{6127D053-AC99-43D0-9C5D-6D7D69937859}" vid="{53EC5D5D-1107-4C42-B95F-5FC89BD6EC3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5a27d08-c2cc-4ac8-8433-749d3c0db5b2">
      <UserInfo>
        <DisplayName/>
        <AccountId xsi:nil="true"/>
        <AccountType/>
      </UserInfo>
    </SharedWithUsers>
    <TaxCatchAll xmlns="c5a27d08-c2cc-4ac8-8433-749d3c0db5b2" xsi:nil="true"/>
    <lcf76f155ced4ddcb4097134ff3c332f xmlns="1fd1282e-d3df-4bdf-8142-2bc296b72271">
      <Terms xmlns="http://schemas.microsoft.com/office/infopath/2007/PartnerControls"/>
    </lcf76f155ced4ddcb4097134ff3c332f>
    <Live xmlns="1fd1282e-d3df-4bdf-8142-2bc296b72271">Live</Liv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714389D90F4F4E85B71CDA5A73F021" ma:contentTypeVersion="19" ma:contentTypeDescription="Create a new document." ma:contentTypeScope="" ma:versionID="41cb12ef835bf6f7d2e168f21202b271">
  <xsd:schema xmlns:xsd="http://www.w3.org/2001/XMLSchema" xmlns:xs="http://www.w3.org/2001/XMLSchema" xmlns:p="http://schemas.microsoft.com/office/2006/metadata/properties" xmlns:ns2="1fd1282e-d3df-4bdf-8142-2bc296b72271" xmlns:ns3="c5a27d08-c2cc-4ac8-8433-749d3c0db5b2" targetNamespace="http://schemas.microsoft.com/office/2006/metadata/properties" ma:root="true" ma:fieldsID="f726a593e76ca14f962b660ef0c6a215" ns2:_="" ns3:_="">
    <xsd:import namespace="1fd1282e-d3df-4bdf-8142-2bc296b72271"/>
    <xsd:import namespace="c5a27d08-c2cc-4ac8-8433-749d3c0db5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Liv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d1282e-d3df-4bdf-8142-2bc296b722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e07c91c-676c-4292-ab42-0332d43006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ive" ma:index="25" nillable="true" ma:displayName="Live" ma:default="Live" ma:description="Is this project Live" ma:format="Dropdown" ma:internalName="Live">
      <xsd:simpleType>
        <xsd:restriction base="dms:Choice">
          <xsd:enumeration value="Live"/>
          <xsd:enumeration value="Old"/>
        </xsd:restriction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a27d08-c2cc-4ac8-8433-749d3c0db5b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0ca5e0f-b5a6-4ccb-a01e-bea227464e59}" ma:internalName="TaxCatchAll" ma:showField="CatchAllData" ma:web="c5a27d08-c2cc-4ac8-8433-749d3c0db5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4E1E4C-B4E0-4252-BC84-2C85D5160FC2}">
  <ds:schemaRefs>
    <ds:schemaRef ds:uri="http://schemas.microsoft.com/office/2006/metadata/properties"/>
    <ds:schemaRef ds:uri="http://schemas.microsoft.com/office/infopath/2007/PartnerControls"/>
    <ds:schemaRef ds:uri="e5ebcf68-ced2-4a98-b72f-28c94d1ed58b"/>
    <ds:schemaRef ds:uri="7e30df28-d906-45ca-99b3-b21bab123d78"/>
    <ds:schemaRef ds:uri="c5a27d08-c2cc-4ac8-8433-749d3c0db5b2"/>
    <ds:schemaRef ds:uri="1fd1282e-d3df-4bdf-8142-2bc296b72271"/>
  </ds:schemaRefs>
</ds:datastoreItem>
</file>

<file path=customXml/itemProps2.xml><?xml version="1.0" encoding="utf-8"?>
<ds:datastoreItem xmlns:ds="http://schemas.openxmlformats.org/officeDocument/2006/customXml" ds:itemID="{6B7E9CAC-5962-4CAC-A90A-DE35FC7ACC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d1282e-d3df-4bdf-8142-2bc296b72271"/>
    <ds:schemaRef ds:uri="c5a27d08-c2cc-4ac8-8433-749d3c0db5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DF806B6-10F9-49CD-A92F-39D6AAC914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UKRI_STFC_RAL_Space_BASIC Master Template v8</Template>
  <TotalTime>912</TotalTime>
  <Words>1273</Words>
  <Application>Microsoft Macintosh PowerPoint</Application>
  <PresentationFormat>Widescreen</PresentationFormat>
  <Paragraphs>201</Paragraphs>
  <Slides>20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Arial Regular</vt:lpstr>
      <vt:lpstr>Calibri</vt:lpstr>
      <vt:lpstr>Calibri Light</vt:lpstr>
      <vt:lpstr>Cambria Math</vt:lpstr>
      <vt:lpstr>Courier New</vt:lpstr>
      <vt:lpstr>Symbol</vt:lpstr>
      <vt:lpstr>Times New Roman</vt:lpstr>
      <vt:lpstr>Wingdings</vt:lpstr>
      <vt:lpstr>Font and logo master</vt:lpstr>
      <vt:lpstr>Custom Design</vt:lpstr>
      <vt:lpstr>Font WITHOUT logo master</vt:lpstr>
      <vt:lpstr>Equation</vt:lpstr>
      <vt:lpstr>PowerPoint Presentation</vt:lpstr>
      <vt:lpstr>PowerPoint Presentation</vt:lpstr>
      <vt:lpstr>PowerPoint Presentation</vt:lpstr>
      <vt:lpstr>Classical  accelerometers</vt:lpstr>
      <vt:lpstr>Quantum  accelerometers</vt:lpstr>
      <vt:lpstr>Quantum  accelerometers: How?</vt:lpstr>
      <vt:lpstr>Quantum  accelerometers: How?</vt:lpstr>
      <vt:lpstr>Momentum Conservation</vt:lpstr>
      <vt:lpstr>PowerPoint Presentation</vt:lpstr>
      <vt:lpstr>Atom Interferometer</vt:lpstr>
      <vt:lpstr>Atom Interferometer</vt:lpstr>
      <vt:lpstr>Atom Interferometer</vt:lpstr>
      <vt:lpstr>Measurement Example</vt:lpstr>
      <vt:lpstr>Measurement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Valenzuela, Tristan (STFC,RAL,RALSP)</dc:creator>
  <cp:lastModifiedBy>Rob Scott</cp:lastModifiedBy>
  <cp:revision>2</cp:revision>
  <cp:lastPrinted>2019-10-02T08:27:37Z</cp:lastPrinted>
  <dcterms:created xsi:type="dcterms:W3CDTF">2024-03-18T09:41:35Z</dcterms:created>
  <dcterms:modified xsi:type="dcterms:W3CDTF">2024-04-12T10:50:43Z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0x010100C0714389D90F4F4E85B71CDA5A73F021</vt:lpwstr>
  </property>
  <property fmtid="{D5CDD505-2E9C-101B-9397-08002B2CF9AE}" pid="3" name="_dlc_DocIdItemGuid">
    <vt:lpwstr>135feeb0-1e46-4549-be51-f2caa8a23389</vt:lpwstr>
  </property>
  <property fmtid="{D5CDD505-2E9C-101B-9397-08002B2CF9AE}" pid="4" name="Order">
    <vt:r8>41800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Date">
    <vt:lpwstr>2021-05-21T09:41:54Z</vt:lpwstr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MediaServiceImageTags">
    <vt:lpwstr/>
  </property>
</Properties>
</file>